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Employee Onboarding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Full-Stack Salesforce Mini Project</a:t>
            </a:r>
          </a:p>
          <a:p>
            <a:r>
              <a:t>Presented by: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Testing:</a:t>
            </a:r>
          </a:p>
          <a:p>
            <a:r>
              <a:t>- Apex test classes executed via SFDX.</a:t>
            </a:r>
          </a:p>
          <a:p>
            <a:r>
              <a:t>- Minimum 75% code coverage.</a:t>
            </a:r>
          </a:p>
          <a:p/>
          <a:p>
            <a:r>
              <a:t>Deployment:</a:t>
            </a:r>
          </a:p>
          <a:p>
            <a:r>
              <a:t>- Deploy using SFDX or Change Sets.</a:t>
            </a:r>
          </a:p>
          <a:p>
            <a:r>
              <a:t>- GitHub repository stores all metadata and code.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Manager approval workflow.</a:t>
            </a:r>
          </a:p>
          <a:p>
            <a:r>
              <a:t>- Integrate Chatter notifications.</a:t>
            </a:r>
          </a:p>
          <a:p>
            <a:r>
              <a:t>- Add Analytics Dashboard for HR.</a:t>
            </a:r>
          </a:p>
          <a:p>
            <a:r>
              <a:t>- Automate email scheduling.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Demo Completed ✅</a:t>
            </a:r>
          </a:p>
          <a:p/>
          <a:p>
            <a:r>
              <a:t>GitHub Repository: https://github.com/&lt;your-username&gt;/employee-onboarding-app</a:t>
            </a:r>
          </a:p>
          <a:p>
            <a:r>
              <a:t>For queries: [Your Email]</a:t>
            </a:r>
          </a:p>
          <a:p/>
          <a:p>
            <a:r>
              <a:t>— Salesforce Full-Stack Mini Project 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 &amp;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Apply full-stack Salesforce knowledge.</a:t>
            </a:r>
          </a:p>
          <a:p/>
          <a:p>
            <a:r>
              <a:t>Scope:</a:t>
            </a:r>
          </a:p>
          <a:p>
            <a:r>
              <a:t>- Automate employee onboarding process.</a:t>
            </a:r>
          </a:p>
          <a:p>
            <a:r>
              <a:t>- Include data modeling, Flow automation, Apex logic, LWC UI, and API integration.</a:t>
            </a:r>
          </a:p>
          <a:p>
            <a:r>
              <a:t>- Deliver working code + demo presentation.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Employee__c → Custom object storing employee details.</a:t>
            </a:r>
          </a:p>
          <a:p>
            <a:r>
              <a:t>2. Flow → Assign onboarding tasks automatically.</a:t>
            </a:r>
          </a:p>
          <a:p>
            <a:r>
              <a:t>3. Apex (OnboardingService) → Bulk logic + custom metadata.</a:t>
            </a:r>
          </a:p>
          <a:p>
            <a:r>
              <a:t>4. LWC Dashboard → Track onboarding progress.</a:t>
            </a:r>
          </a:p>
          <a:p>
            <a:r>
              <a:t>5. External API (BackgroundCheckService) → Background verification.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Custom Objects:</a:t>
            </a:r>
          </a:p>
          <a:p>
            <a:r>
              <a:t>- Employee__c (Name, Start_Date__c, Email__c, Status__c)</a:t>
            </a:r>
          </a:p>
          <a:p>
            <a:r>
              <a:t>- Onboarding_Task__c (Employee__c, Name, Status__c, Priority__c, Due_Date__c)</a:t>
            </a:r>
          </a:p>
          <a:p/>
          <a:p>
            <a:r>
              <a:t>Relationships:</a:t>
            </a:r>
          </a:p>
          <a:p>
            <a:r>
              <a:t>Each Employee__c has multiple Onboarding_Task__c records.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Automation —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Flow Trigger: When Employee is created.</a:t>
            </a:r>
          </a:p>
          <a:p>
            <a:r>
              <a:t>Actions:</a:t>
            </a:r>
          </a:p>
          <a:p>
            <a:r>
              <a:t>- Get active task templates from Custom Metadata.</a:t>
            </a:r>
          </a:p>
          <a:p>
            <a:r>
              <a:t>- Loop through templates.</a:t>
            </a:r>
          </a:p>
          <a:p>
            <a:r>
              <a:t>- Create Onboarding_Task__c records for the employee.</a:t>
            </a:r>
          </a:p>
          <a:p>
            <a:r>
              <a:t>- Optionally send email notifications.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Apex Service — OnboardingService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Responsibilities:</a:t>
            </a:r>
          </a:p>
          <a:p>
            <a:r>
              <a:t>- Bulk-safe onboarding logic.</a:t>
            </a:r>
          </a:p>
          <a:p>
            <a:r>
              <a:t>- Load templates from Custom Metadata.</a:t>
            </a:r>
          </a:p>
          <a:p>
            <a:r>
              <a:t>- Create onboarding tasks in bulk.</a:t>
            </a:r>
          </a:p>
          <a:p>
            <a:r>
              <a:t>- Invocable method used by Flow.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LWC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Features:</a:t>
            </a:r>
          </a:p>
          <a:p>
            <a:r>
              <a:t>- Displays employee onboarding progress.</a:t>
            </a:r>
          </a:p>
          <a:p>
            <a:r>
              <a:t>- Shows task count by status (Not Started, In Progress, Completed).</a:t>
            </a:r>
          </a:p>
          <a:p>
            <a:r>
              <a:t>- Interactive UI with filtering and search.</a:t>
            </a:r>
          </a:p>
          <a:p>
            <a:r>
              <a:t>- Built using Lightning Web Components.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— Background Check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BackgroundCheckService.cls:</a:t>
            </a:r>
          </a:p>
          <a:p>
            <a:r>
              <a:t>- Uses Named Credential (BackgroundCheckAPI).</a:t>
            </a:r>
          </a:p>
          <a:p>
            <a:r>
              <a:t>- Calls external REST API for employee background info.</a:t>
            </a:r>
          </a:p>
          <a:p>
            <a:r>
              <a:t>- Displays result in LWC Background Check component.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Create Employee record (Status = Hired).</a:t>
            </a:r>
          </a:p>
          <a:p>
            <a:r>
              <a:t>2. Flow triggers → onboarding tasks auto-created.</a:t>
            </a:r>
          </a:p>
          <a:p>
            <a:r>
              <a:t>3. View tasks in related list and dashboard.</a:t>
            </a:r>
          </a:p>
          <a:p>
            <a:r>
              <a:t>4. Run Background Check → show real-time data.</a:t>
            </a:r>
          </a:p>
          <a:p>
            <a:r>
              <a:t>5. Receive email notification with task details.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