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A3CA-6DBA-3948-B524-4652439917DD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851C-E487-FE4C-9E8C-4C3DF3165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60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A3CA-6DBA-3948-B524-4652439917DD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851C-E487-FE4C-9E8C-4C3DF3165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2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A3CA-6DBA-3948-B524-4652439917DD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851C-E487-FE4C-9E8C-4C3DF3165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9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A3CA-6DBA-3948-B524-4652439917DD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851C-E487-FE4C-9E8C-4C3DF3165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13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A3CA-6DBA-3948-B524-4652439917DD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851C-E487-FE4C-9E8C-4C3DF3165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A3CA-6DBA-3948-B524-4652439917DD}" type="datetimeFigureOut">
              <a:rPr lang="en-US" smtClean="0"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851C-E487-FE4C-9E8C-4C3DF3165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A3CA-6DBA-3948-B524-4652439917DD}" type="datetimeFigureOut">
              <a:rPr lang="en-US" smtClean="0"/>
              <a:t>2/8/16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851C-E487-FE4C-9E8C-4C3DF3165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A3CA-6DBA-3948-B524-4652439917DD}" type="datetimeFigureOut">
              <a:rPr lang="en-US" smtClean="0"/>
              <a:t>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851C-E487-FE4C-9E8C-4C3DF3165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8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A3CA-6DBA-3948-B524-4652439917DD}" type="datetimeFigureOut">
              <a:rPr lang="en-US" smtClean="0"/>
              <a:t>2/8/16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851C-E487-FE4C-9E8C-4C3DF3165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5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A3CA-6DBA-3948-B524-4652439917DD}" type="datetimeFigureOut">
              <a:rPr lang="en-US" smtClean="0"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851C-E487-FE4C-9E8C-4C3DF3165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8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A3CA-6DBA-3948-B524-4652439917DD}" type="datetimeFigureOut">
              <a:rPr lang="en-US" smtClean="0"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851C-E487-FE4C-9E8C-4C3DF3165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4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DA3CA-6DBA-3948-B524-4652439917DD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9851C-E487-FE4C-9E8C-4C3DF3165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9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9144000" cy="653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26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Joshi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Sangeeta Joshi</dc:creator>
  <cp:lastModifiedBy>Sangeeta Joshi</cp:lastModifiedBy>
  <cp:revision>1</cp:revision>
  <dcterms:created xsi:type="dcterms:W3CDTF">2016-02-09T02:22:12Z</dcterms:created>
  <dcterms:modified xsi:type="dcterms:W3CDTF">2016-02-09T02:22:41Z</dcterms:modified>
</cp:coreProperties>
</file>