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BE0-BC98-445D-A07F-83FFCAC4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7C42-3BB0-4393-8082-C0E74DC4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12-D3C5-49B6-91BB-A0AF946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F7CD-6DB6-4B53-B05F-5134B5CE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DF3A-A9DD-43C5-9DCA-7273E83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706-4AC2-4D9E-85C8-77022A83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1B93-FBB7-43C6-B8FF-3F227355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34C1-D5CE-4BEC-B844-A35224B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0A9F-B9B0-4C54-8E83-3A1B5FAB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B059-F1D4-426B-87E2-05EDDCA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8EABF-CB58-405B-9935-B6DD5824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1B3-9071-4585-8453-FAF050F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0D67-3AA3-474C-BA73-18131870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0C25-E8D7-488F-A580-6D75E4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964-D63A-41BF-A644-D47D3A7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9A08-5AAC-482E-BD55-E7D70521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FF0C-F95D-4659-B8C7-0E6F6E5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AF6-F63C-4F73-AC9E-8BD9370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7BA9-3E78-4C85-A552-A21BBD1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5A2-FE11-40B7-A207-4742788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5B9-F25B-43E9-B75B-A4709F7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7B72-4ADD-45C1-979D-78D37C00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B8EF-56F3-46E9-BCDF-C54A9EC3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1D0-BA4B-4BDB-BC81-371530E5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538-19A5-4F0D-A95C-40697A8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25D-0E1F-40E4-B78F-499829F8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6C2B-8207-4541-8E4F-7A945EAF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1223-D753-4C3A-8DCC-83760FEF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18F-F141-45E1-9611-69DFC595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20A7-85E4-4FFB-8F97-9D3803D7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B2F4-CE6E-4560-8906-C9BBFBE6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634-3342-474F-BCFF-52AD365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0545-258B-48B6-80D3-9FF997A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40ED-3DBD-482F-BF5C-3302C83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6873-C22F-4D64-B147-2368E115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ECE46-D6FC-40AF-8F8A-F4913E00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0F8F-5059-4C57-AE77-4993B85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FCFB-2B3A-4503-AF09-89062E3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7EA2-51D5-400B-BB39-2F4955E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8DB-D0A0-463D-8D7A-231EE53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A16-74AD-4E8B-9487-F414DA2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FAF4-12D3-4DE8-BA84-009C7DCF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70FC-B765-46BA-90A1-80C46F42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AC36A-CE07-463A-9D8A-A17953A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7A79-AA3B-4A18-A971-43088187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4EF6-6547-4FFA-8F8E-DDC1ADF1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CA6-D58F-4248-928D-F99D4E33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5514-96B7-4BEC-AAA6-1CC38D7C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2AAC-37EE-4F8C-9BDA-E519796A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77AD-E5F3-480F-A8A4-69E3EE5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5739-41B5-4EA7-9F33-451E1AD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48A5-EF9D-4CA9-9CDC-2C38F5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9FEB-DE61-4887-B827-7DE6954F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63A7-0F5C-4EB0-98A2-085A51C8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E512-7DAD-40FC-A7A4-517592E6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1B5F-38A5-488F-B77B-92B9E1B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A755-3DE4-483C-9477-F4FE44C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633C-3035-4F8F-B162-3F193F6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7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31849-2A3A-40CF-B477-43B71C2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B423-DC08-4339-9F5F-C9270447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860-7A64-4197-8B0E-2FCD3B1D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18C4-A179-4B58-8C05-AB136EF6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0FE-F31E-4FDE-97A6-FBD25128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dit_card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6E193-A05A-47D6-82FF-0C9C10D1AC2C}"/>
              </a:ext>
            </a:extLst>
          </p:cNvPr>
          <p:cNvSpPr/>
          <p:nvPr/>
        </p:nvSpPr>
        <p:spPr>
          <a:xfrm>
            <a:off x="32825" y="422272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66A6C-B7CD-4E9F-9143-5FEDDB242320}"/>
              </a:ext>
            </a:extLst>
          </p:cNvPr>
          <p:cNvSpPr/>
          <p:nvPr/>
        </p:nvSpPr>
        <p:spPr>
          <a:xfrm>
            <a:off x="32825" y="585501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THEN?</a:t>
            </a:r>
          </a:p>
        </p:txBody>
      </p:sp>
    </p:spTree>
    <p:extLst>
      <p:ext uri="{BB962C8B-B14F-4D97-AF65-F5344CB8AC3E}">
        <p14:creationId xmlns:p14="http://schemas.microsoft.com/office/powerpoint/2010/main" val="61577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39B8-A97E-485C-9D79-4802BBA1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494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Bank Accounts</a:t>
            </a:r>
          </a:p>
          <a:p>
            <a:r>
              <a:rPr lang="en-IN" dirty="0">
                <a:solidFill>
                  <a:schemeClr val="bg1"/>
                </a:solidFill>
              </a:rPr>
              <a:t>Update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Delete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List All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93683-AC3E-4497-8F06-DF6B653103B9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 ACCOUNT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87729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9A17-0857-4FDE-9E88-41E45F6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Creditcards </a:t>
            </a:r>
          </a:p>
          <a:p>
            <a:r>
              <a:rPr lang="en-IN" dirty="0">
                <a:solidFill>
                  <a:schemeClr val="bg1"/>
                </a:solidFill>
              </a:rPr>
              <a:t>Delete Credit cards </a:t>
            </a:r>
          </a:p>
          <a:p>
            <a:r>
              <a:rPr lang="en-IN" dirty="0">
                <a:solidFill>
                  <a:schemeClr val="bg1"/>
                </a:solidFill>
              </a:rPr>
              <a:t>Find Credit Cards using customer Id</a:t>
            </a:r>
          </a:p>
          <a:p>
            <a:r>
              <a:rPr lang="en-IN" dirty="0">
                <a:solidFill>
                  <a:schemeClr val="bg1"/>
                </a:solidFill>
              </a:rPr>
              <a:t>List all credit cards Which belongs to particular customer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AE99E-17D3-4A6B-B738-015D033B1281}"/>
              </a:ext>
            </a:extLst>
          </p:cNvPr>
          <p:cNvSpPr/>
          <p:nvPr/>
        </p:nvSpPr>
        <p:spPr>
          <a:xfrm>
            <a:off x="-2601350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CREDIT CARD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834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7FB-59E8-4806-A685-5B373D1C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Make a new transaction</a:t>
            </a:r>
          </a:p>
          <a:p>
            <a:pPr>
              <a:lnSpc>
                <a:spcPct val="200000"/>
              </a:lnSpc>
            </a:pPr>
            <a:r>
              <a:rPr lang="en-IN" dirty="0"/>
              <a:t>Find transaction by its id</a:t>
            </a:r>
          </a:p>
          <a:p>
            <a:pPr>
              <a:lnSpc>
                <a:spcPct val="200000"/>
              </a:lnSpc>
            </a:pPr>
            <a:r>
              <a:rPr lang="en-IN" dirty="0"/>
              <a:t>List of all Transaction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52E74-BA21-4CA4-AFA3-2D74322C079D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TRANSACTION MODULE</a:t>
            </a:r>
          </a:p>
        </p:txBody>
      </p:sp>
    </p:spTree>
    <p:extLst>
      <p:ext uri="{BB962C8B-B14F-4D97-AF65-F5344CB8AC3E}">
        <p14:creationId xmlns:p14="http://schemas.microsoft.com/office/powerpoint/2010/main" val="40669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2456DF-CAD1-4D5B-B7B2-A7F402AA6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16" y="1760553"/>
            <a:ext cx="1569501" cy="15695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E1B21C-FF25-4EDD-B0DD-D69D21D74D00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STATEMENT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59D93-E558-4F43-8640-DCE064D0D3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Add new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Update statements</a:t>
            </a:r>
          </a:p>
          <a:p>
            <a:pPr>
              <a:lnSpc>
                <a:spcPct val="200000"/>
              </a:lnSpc>
            </a:pPr>
            <a:r>
              <a:rPr lang="en-IN"/>
              <a:t>Get </a:t>
            </a:r>
            <a:r>
              <a:rPr lang="en-IN" dirty="0"/>
              <a:t>all 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Unbilled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Statement history</a:t>
            </a:r>
          </a:p>
        </p:txBody>
      </p:sp>
    </p:spTree>
    <p:extLst>
      <p:ext uri="{BB962C8B-B14F-4D97-AF65-F5344CB8AC3E}">
        <p14:creationId xmlns:p14="http://schemas.microsoft.com/office/powerpoint/2010/main" val="238459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5A76-610E-4D55-B4E7-D42B4728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Add Payment</a:t>
            </a:r>
          </a:p>
          <a:p>
            <a:r>
              <a:rPr lang="en-IN" dirty="0">
                <a:solidFill>
                  <a:srgbClr val="002060"/>
                </a:solidFill>
              </a:rPr>
              <a:t>Find payment by its Id.</a:t>
            </a:r>
          </a:p>
          <a:p>
            <a:r>
              <a:rPr lang="en-IN" dirty="0">
                <a:solidFill>
                  <a:srgbClr val="002060"/>
                </a:solidFill>
              </a:rPr>
              <a:t>List all the payments.</a:t>
            </a:r>
          </a:p>
          <a:p>
            <a:r>
              <a:rPr lang="en-IN" dirty="0">
                <a:solidFill>
                  <a:srgbClr val="002060"/>
                </a:solidFill>
              </a:rPr>
              <a:t>Pay the Bill.</a:t>
            </a:r>
          </a:p>
          <a:p>
            <a:r>
              <a:rPr lang="en-IN" dirty="0">
                <a:solidFill>
                  <a:srgbClr val="002060"/>
                </a:solidFill>
              </a:rPr>
              <a:t>List Pending bills.</a:t>
            </a:r>
          </a:p>
          <a:p>
            <a:r>
              <a:rPr lang="en-IN" dirty="0">
                <a:solidFill>
                  <a:srgbClr val="002060"/>
                </a:solidFill>
              </a:rPr>
              <a:t>Payment History.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70FC-717F-4168-AEED-32F8373B464C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282314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FC8EC8D-FCB2-4F2C-BF5A-34494E19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B465-D894-46CB-860E-3667E45F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147033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63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05CE5-DBFF-4045-B916-D82F2672DF02}"/>
              </a:ext>
            </a:extLst>
          </p:cNvPr>
          <p:cNvSpPr/>
          <p:nvPr/>
        </p:nvSpPr>
        <p:spPr>
          <a:xfrm>
            <a:off x="32825" y="524504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76D6A5-2B5C-419C-82F6-C27DAF7A857D}"/>
              </a:ext>
            </a:extLst>
          </p:cNvPr>
          <p:cNvSpPr/>
          <p:nvPr/>
        </p:nvSpPr>
        <p:spPr>
          <a:xfrm>
            <a:off x="711179" y="2154527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A1B948-7F23-46B1-B447-3CBAB662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5" y="2270394"/>
            <a:ext cx="2907517" cy="1635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EC80C0-7CA1-4AE8-A5B4-B602E3B5E054}"/>
              </a:ext>
            </a:extLst>
          </p:cNvPr>
          <p:cNvSpPr/>
          <p:nvPr/>
        </p:nvSpPr>
        <p:spPr>
          <a:xfrm>
            <a:off x="4453943" y="4453180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0" name="Picture 6" descr="Best Cashback Credit Cards in India 2021- Earn Cashback">
            <a:extLst>
              <a:ext uri="{FF2B5EF4-FFF2-40B4-BE49-F238E27FC236}">
                <a16:creationId xmlns:a16="http://schemas.microsoft.com/office/drawing/2014/main" id="{F89119BA-377B-42B7-A314-538A9A64A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24459" r="12344" b="11823"/>
          <a:stretch/>
        </p:blipFill>
        <p:spPr bwMode="auto">
          <a:xfrm>
            <a:off x="4809486" y="4453180"/>
            <a:ext cx="2573027" cy="1880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75B002-58AC-4945-8C9C-B04278A595AC}"/>
              </a:ext>
            </a:extLst>
          </p:cNvPr>
          <p:cNvSpPr/>
          <p:nvPr/>
        </p:nvSpPr>
        <p:spPr>
          <a:xfrm>
            <a:off x="8196708" y="2181182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" descr="No Cash Accepted Aluminium Plaque - Morning Cuppa">
            <a:extLst>
              <a:ext uri="{FF2B5EF4-FFF2-40B4-BE49-F238E27FC236}">
                <a16:creationId xmlns:a16="http://schemas.microsoft.com/office/drawing/2014/main" id="{C25C8697-5A07-44DC-9C74-A9D594397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9578" r="9186" b="9108"/>
          <a:stretch/>
        </p:blipFill>
        <p:spPr bwMode="auto">
          <a:xfrm>
            <a:off x="8413352" y="2219695"/>
            <a:ext cx="2923503" cy="1803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 PAYMENT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8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CD548-8CF1-4BC8-B5FE-B064893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4646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15B-58D2-4B10-94FE-70420236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2589"/>
            <a:ext cx="5323702" cy="3563159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7FEB-B4EC-4B44-9D42-FBA6298C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7" b="5555"/>
          <a:stretch/>
        </p:blipFill>
        <p:spPr>
          <a:xfrm>
            <a:off x="6749411" y="2492376"/>
            <a:ext cx="4802404" cy="33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5AB1-B01C-4CA5-A840-72CC16AC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A76A-5FF8-42E9-8CB6-F2F2160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0"/>
            <a:ext cx="12192000" cy="681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164E1-A441-48CC-A2DF-6FBCBAB51AD6}"/>
              </a:ext>
            </a:extLst>
          </p:cNvPr>
          <p:cNvSpPr txBox="1"/>
          <p:nvPr/>
        </p:nvSpPr>
        <p:spPr>
          <a:xfrm>
            <a:off x="838200" y="56624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702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A0C68-39E0-408D-9F65-CAC25B16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4" y="0"/>
            <a:ext cx="106863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A087A-864D-4AB8-AAE2-0993F7CD2BC9}"/>
              </a:ext>
            </a:extLst>
          </p:cNvPr>
          <p:cNvSpPr txBox="1"/>
          <p:nvPr/>
        </p:nvSpPr>
        <p:spPr>
          <a:xfrm>
            <a:off x="5105400" y="2764906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703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0B1F-8360-49B5-8BAB-48C79A4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7664-D651-425D-ADA6-45A6232E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1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EFA2-A3DD-4987-9B89-92943E88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4" y="1253331"/>
            <a:ext cx="929991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In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Out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Up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EC8F-6918-48A4-ABCD-9B144A6DB17F}"/>
              </a:ext>
            </a:extLst>
          </p:cNvPr>
          <p:cNvSpPr/>
          <p:nvPr/>
        </p:nvSpPr>
        <p:spPr>
          <a:xfrm>
            <a:off x="65650" y="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LOGIN MODULE</a:t>
            </a:r>
          </a:p>
        </p:txBody>
      </p:sp>
    </p:spTree>
    <p:extLst>
      <p:ext uri="{BB962C8B-B14F-4D97-AF65-F5344CB8AC3E}">
        <p14:creationId xmlns:p14="http://schemas.microsoft.com/office/powerpoint/2010/main" val="57649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1F8-2879-4166-868A-A80956F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515600" cy="4351338"/>
          </a:xfrm>
        </p:spPr>
        <p:txBody>
          <a:bodyPr/>
          <a:lstStyle/>
          <a:p>
            <a:r>
              <a:rPr lang="en-IN" dirty="0"/>
              <a:t>Add Customers.</a:t>
            </a:r>
          </a:p>
          <a:p>
            <a:r>
              <a:rPr lang="en-IN" dirty="0"/>
              <a:t>View and Edit Customer Details.</a:t>
            </a:r>
          </a:p>
          <a:p>
            <a:r>
              <a:rPr lang="en-IN" dirty="0"/>
              <a:t>Find customer by customer Id.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CEEA1-AC79-47D5-B90D-2B468CC13781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CUSTOMER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7156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OBJECTIVE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PUNNAM VENKATA SAI REDDY</dc:creator>
  <cp:lastModifiedBy>PUNNAM VENKATA SAI REDDY</cp:lastModifiedBy>
  <cp:revision>7</cp:revision>
  <dcterms:created xsi:type="dcterms:W3CDTF">2021-03-30T19:38:35Z</dcterms:created>
  <dcterms:modified xsi:type="dcterms:W3CDTF">2021-03-31T09:03:57Z</dcterms:modified>
</cp:coreProperties>
</file>