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630400" cy="8229600"/>
  <p:notesSz cx="8229600" cy="14630400"/>
  <p:embeddedFontLst>
    <p:embeddedFont>
      <p:font typeface="Cabin" panose="020B0604020202020204" charset="0"/>
      <p:regular r:id="rId7"/>
    </p:embeddedFont>
    <p:embeddedFont>
      <p:font typeface="Unbounded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3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4T06:11:14.175"/>
    </inkml:context>
    <inkml:brush xml:id="br0">
      <inkml:brushProperty name="width" value="0.1" units="cm"/>
      <inkml:brushProperty name="height" value="0.1" units="cm"/>
      <inkml:brushProperty name="color" value="#1F0C50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4T06:11:14.941"/>
    </inkml:context>
    <inkml:brush xml:id="br0">
      <inkml:brushProperty name="width" value="0.1" units="cm"/>
      <inkml:brushProperty name="height" value="0.1" units="cm"/>
      <inkml:brushProperty name="color" value="#1F0C50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571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841226" y="477322"/>
            <a:ext cx="7468553" cy="28160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Securing the Connected World: AI-Powered IoT Network Defense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5872339" y="4572102"/>
            <a:ext cx="7833666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As more devices become interconnected through the Internet of Things (IoT), securing these devices from cyber threats becomes increasingly challenging. Traditional security methods often fail to detect real-time attacks, leading to breaches.</a:t>
            </a:r>
            <a:endParaRPr lang="en-US" sz="18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6B3A959-E42E-0429-34B5-077A7A242BDC}"/>
                  </a:ext>
                </a:extLst>
              </p14:cNvPr>
              <p14:cNvContentPartPr/>
              <p14:nvPr/>
            </p14:nvContentPartPr>
            <p14:xfrm>
              <a:off x="13705645" y="7900944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6B3A959-E42E-0429-34B5-077A7A242B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88005" y="788294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3E1DE83-FBC6-3466-95C9-8EB40576B606}"/>
                  </a:ext>
                </a:extLst>
              </p14:cNvPr>
              <p14:cNvContentPartPr/>
              <p14:nvPr/>
            </p14:nvContentPartPr>
            <p14:xfrm>
              <a:off x="13664605" y="7962504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3E1DE83-FBC6-3466-95C9-8EB40576B6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46605" y="794486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0DB9428-9F45-1EF3-ABC9-AB51636E4D81}"/>
              </a:ext>
            </a:extLst>
          </p:cNvPr>
          <p:cNvSpPr/>
          <p:nvPr/>
        </p:nvSpPr>
        <p:spPr>
          <a:xfrm>
            <a:off x="5486400" y="7752278"/>
            <a:ext cx="9144000" cy="4367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325291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The Challenge: Traditional Security Limitations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4331613"/>
            <a:ext cx="298751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Limited Detection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922877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Traditional security systems often struggle to detect sophisticated and evolving threats, particularly in real-time.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4331613"/>
            <a:ext cx="319861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Reactive Response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14761" y="4922877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They are often reactive, only addressing threats after they have occurred, leaving devices vulnerable to attacks.</a:t>
            </a:r>
            <a:endParaRPr lang="en-US" sz="18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6223AD-447B-20B9-531A-945448CDAA65}"/>
              </a:ext>
            </a:extLst>
          </p:cNvPr>
          <p:cNvSpPr/>
          <p:nvPr/>
        </p:nvSpPr>
        <p:spPr>
          <a:xfrm>
            <a:off x="0" y="7765949"/>
            <a:ext cx="14630400" cy="4636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3089434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The Solution: AI/ML-Powered Threat Detection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565315" y="4594741"/>
            <a:ext cx="6357818" cy="2123242"/>
          </a:xfrm>
          <a:prstGeom prst="roundRect">
            <a:avLst>
              <a:gd name="adj" fmla="val 1691"/>
            </a:avLst>
          </a:prstGeom>
          <a:solidFill>
            <a:srgbClr val="304755"/>
          </a:solidFill>
          <a:ln/>
        </p:spPr>
      </p:sp>
      <p:sp>
        <p:nvSpPr>
          <p:cNvPr id="5" name="Text 2"/>
          <p:cNvSpPr/>
          <p:nvPr/>
        </p:nvSpPr>
        <p:spPr>
          <a:xfrm>
            <a:off x="842155" y="4789110"/>
            <a:ext cx="334970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Proactive Detection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804630" y="5251670"/>
            <a:ext cx="587918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Machine learning algorithms can identify suspicious patterns in network traffic and device behavior, proactively detecting threats.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7467952" y="4594741"/>
            <a:ext cx="6357818" cy="2123242"/>
          </a:xfrm>
          <a:prstGeom prst="roundRect">
            <a:avLst>
              <a:gd name="adj" fmla="val 1691"/>
            </a:avLst>
          </a:prstGeom>
          <a:solidFill>
            <a:srgbClr val="304755"/>
          </a:solidFill>
          <a:ln/>
        </p:spPr>
      </p:sp>
      <p:sp>
        <p:nvSpPr>
          <p:cNvPr id="8" name="Text 5"/>
          <p:cNvSpPr/>
          <p:nvPr/>
        </p:nvSpPr>
        <p:spPr>
          <a:xfrm>
            <a:off x="7674173" y="4789109"/>
            <a:ext cx="3332559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Real-Time Response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674173" y="5228320"/>
            <a:ext cx="587918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AI-powered systems can respond to threats in real-time, automatically blocking malicious activity and protecting devices.</a:t>
            </a:r>
            <a:endParaRPr lang="en-US" sz="18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2264C1-C9FD-72D2-9558-922261FBB012}"/>
              </a:ext>
            </a:extLst>
          </p:cNvPr>
          <p:cNvSpPr/>
          <p:nvPr/>
        </p:nvSpPr>
        <p:spPr>
          <a:xfrm>
            <a:off x="0" y="7767263"/>
            <a:ext cx="14630400" cy="462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8078" y="156805"/>
            <a:ext cx="13016151" cy="13565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Transforming IoT Security: A Vision for the Future</a:t>
            </a:r>
            <a:endParaRPr lang="en-US" sz="42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160" y="1578709"/>
            <a:ext cx="2147649" cy="167663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13059" y="2337583"/>
            <a:ext cx="135850" cy="4611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2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25147" y="1829451"/>
            <a:ext cx="2713196" cy="339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Short-Term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5725147" y="2246405"/>
            <a:ext cx="8227100" cy="7379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Enhanced security posture for existing IoT networks, reduced attack surface, and improved incident response times.</a:t>
            </a:r>
            <a:endParaRPr lang="en-US" sz="1800" dirty="0"/>
          </a:p>
        </p:txBody>
      </p:sp>
      <p:sp>
        <p:nvSpPr>
          <p:cNvPr id="7" name="Shape 4"/>
          <p:cNvSpPr/>
          <p:nvPr/>
        </p:nvSpPr>
        <p:spPr>
          <a:xfrm>
            <a:off x="5379152" y="3391614"/>
            <a:ext cx="8573095" cy="15240"/>
          </a:xfrm>
          <a:prstGeom prst="roundRect">
            <a:avLst>
              <a:gd name="adj" fmla="val 226994"/>
            </a:avLst>
          </a:prstGeom>
          <a:solidFill>
            <a:srgbClr val="49606E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336" y="3406854"/>
            <a:ext cx="4295299" cy="167663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47279" y="3681055"/>
            <a:ext cx="227528" cy="4611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2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250" dirty="0"/>
          </a:p>
        </p:txBody>
      </p:sp>
      <p:sp>
        <p:nvSpPr>
          <p:cNvPr id="10" name="Text 6"/>
          <p:cNvSpPr/>
          <p:nvPr/>
        </p:nvSpPr>
        <p:spPr>
          <a:xfrm>
            <a:off x="6439376" y="3641943"/>
            <a:ext cx="2713196" cy="339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Mid-Term</a:t>
            </a:r>
            <a:endParaRPr lang="en-US" sz="2100" dirty="0"/>
          </a:p>
        </p:txBody>
      </p:sp>
      <p:sp>
        <p:nvSpPr>
          <p:cNvPr id="11" name="Text 7"/>
          <p:cNvSpPr/>
          <p:nvPr/>
        </p:nvSpPr>
        <p:spPr>
          <a:xfrm>
            <a:off x="6439375" y="4033481"/>
            <a:ext cx="7153275" cy="7379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Seamless integration of AI-powered security into new IoT deployments, promoting secure-by-design principles.</a:t>
            </a:r>
            <a:endParaRPr lang="en-US" sz="1800" dirty="0"/>
          </a:p>
        </p:txBody>
      </p:sp>
      <p:sp>
        <p:nvSpPr>
          <p:cNvPr id="12" name="Shape 8"/>
          <p:cNvSpPr/>
          <p:nvPr/>
        </p:nvSpPr>
        <p:spPr>
          <a:xfrm>
            <a:off x="6439375" y="5117544"/>
            <a:ext cx="7499271" cy="15240"/>
          </a:xfrm>
          <a:prstGeom prst="roundRect">
            <a:avLst>
              <a:gd name="adj" fmla="val 226994"/>
            </a:avLst>
          </a:prstGeom>
          <a:solidFill>
            <a:srgbClr val="49606E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629" y="5197316"/>
            <a:ext cx="6442948" cy="167663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65078" y="5689997"/>
            <a:ext cx="231815" cy="4611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2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250" dirty="0"/>
          </a:p>
        </p:txBody>
      </p:sp>
      <p:sp>
        <p:nvSpPr>
          <p:cNvPr id="15" name="Text 10"/>
          <p:cNvSpPr/>
          <p:nvPr/>
        </p:nvSpPr>
        <p:spPr>
          <a:xfrm>
            <a:off x="7513201" y="5333342"/>
            <a:ext cx="2713196" cy="339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Long-Term</a:t>
            </a:r>
            <a:endParaRPr lang="en-US" sz="2100" dirty="0"/>
          </a:p>
        </p:txBody>
      </p:sp>
      <p:sp>
        <p:nvSpPr>
          <p:cNvPr id="16" name="Text 11"/>
          <p:cNvSpPr/>
          <p:nvPr/>
        </p:nvSpPr>
        <p:spPr>
          <a:xfrm>
            <a:off x="7513201" y="5787003"/>
            <a:ext cx="6079450" cy="7379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Building a proactive and resilient IoT ecosystem that anticipates and mitigates emerging threats.</a:t>
            </a:r>
            <a:endParaRPr lang="en-US" sz="1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F9566D-AE27-D3FA-EBDD-24DC3B28EE05}"/>
              </a:ext>
            </a:extLst>
          </p:cNvPr>
          <p:cNvSpPr/>
          <p:nvPr/>
        </p:nvSpPr>
        <p:spPr>
          <a:xfrm>
            <a:off x="0" y="7767263"/>
            <a:ext cx="14630400" cy="462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203</Words>
  <Application>Microsoft Office PowerPoint</Application>
  <PresentationFormat>Custom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Unbounded</vt:lpstr>
      <vt:lpstr>Cabin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ljoshisanjana2005@outlook.com</cp:lastModifiedBy>
  <cp:revision>2</cp:revision>
  <dcterms:created xsi:type="dcterms:W3CDTF">2024-11-24T06:05:35Z</dcterms:created>
  <dcterms:modified xsi:type="dcterms:W3CDTF">2024-11-24T06:24:09Z</dcterms:modified>
</cp:coreProperties>
</file>