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6"/>
  </p:notes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9" r:id="rId9"/>
    <p:sldId id="270" r:id="rId10"/>
    <p:sldId id="265" r:id="rId11"/>
    <p:sldId id="271" r:id="rId12"/>
    <p:sldId id="272" r:id="rId13"/>
    <p:sldId id="266" r:id="rId14"/>
    <p:sldId id="268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664"/>
    <a:srgbClr val="7CEF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485" autoAdjust="0"/>
  </p:normalViewPr>
  <p:slideViewPr>
    <p:cSldViewPr>
      <p:cViewPr>
        <p:scale>
          <a:sx n="100" d="100"/>
          <a:sy n="100" d="100"/>
        </p:scale>
        <p:origin x="126" y="15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211.png"/><Relationship Id="rId1" Type="http://schemas.openxmlformats.org/officeDocument/2006/relationships/image" Target="../media/image20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51.png"/><Relationship Id="rId1" Type="http://schemas.openxmlformats.org/officeDocument/2006/relationships/image" Target="../media/image241.png"/><Relationship Id="rId6" Type="http://schemas.openxmlformats.org/officeDocument/2006/relationships/image" Target="../media/image291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dirty="0" smtClean="0"/>
            <a:t>Información relevante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0A40E4AA-E9A4-4152-8A34-77E77C694496}" type="presOf" srcId="{55AE2466-DEE7-44B2-9DF1-15F3E5B5978A}" destId="{FACC768D-A3FF-48EB-9307-31210764DEFA}" srcOrd="0" destOrd="0" presId="urn:microsoft.com/office/officeart/2005/8/layout/hList7"/>
    <dgm:cxn modelId="{CE84ED98-7A95-45F6-B8BD-D64AEF39D41B}" type="presOf" srcId="{0C618739-13A4-4B2A-A8B8-9DB559277137}" destId="{FF580EC9-6EB9-44AF-9B30-03E7C592654D}" srcOrd="0" destOrd="3" presId="urn:microsoft.com/office/officeart/2005/8/layout/hList7"/>
    <dgm:cxn modelId="{CC35FD73-226D-4B4E-B388-228A88C2C752}" type="presOf" srcId="{9EA8F649-A822-4005-92B6-E4F626377926}" destId="{9E9F84D5-54D1-434D-9D2B-29B36541136A}" srcOrd="1" destOrd="0" presId="urn:microsoft.com/office/officeart/2005/8/layout/hList7"/>
    <dgm:cxn modelId="{3528CC11-F548-4131-BDE8-565F629C7C29}" type="presOf" srcId="{DA210A34-A43D-429D-8354-3B060BAED596}" destId="{FF580EC9-6EB9-44AF-9B30-03E7C592654D}" srcOrd="0" destOrd="1" presId="urn:microsoft.com/office/officeart/2005/8/layout/hList7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75F5911D-7476-43DA-8156-30673B995D23}" type="presOf" srcId="{9F6D6AA6-5462-48C4-A8CB-98B534BFC05E}" destId="{9CD54226-91C0-40DC-88FA-B808970B2180}" srcOrd="0" destOrd="0" presId="urn:microsoft.com/office/officeart/2005/8/layout/hList7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6DAE23E8-C2A9-4E3A-BB08-12CE9F1E8963}" type="presOf" srcId="{17AB0A6C-D959-48C9-AB9D-A36D295CC8FC}" destId="{9E9F84D5-54D1-434D-9D2B-29B36541136A}" srcOrd="1" destOrd="2" presId="urn:microsoft.com/office/officeart/2005/8/layout/hList7"/>
    <dgm:cxn modelId="{F0DEE69F-EF29-40CB-9BB6-AB85202F0D9D}" type="presOf" srcId="{9C7D0373-CC3E-413C-81C8-B470E8B263C6}" destId="{6954AD03-92AC-47DC-A414-6304FF60F431}" srcOrd="1" destOrd="0" presId="urn:microsoft.com/office/officeart/2005/8/layout/hList7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CBE1E392-CCC2-4982-972F-D19ABC1BA641}" type="presOf" srcId="{9C7D0373-CC3E-413C-81C8-B470E8B263C6}" destId="{108DAE0C-B4D9-422F-B64B-E4A9718C5C6F}" srcOrd="0" destOrd="0" presId="urn:microsoft.com/office/officeart/2005/8/layout/hList7"/>
    <dgm:cxn modelId="{DF061B0A-C95A-4F27-B7C1-996657B44CF7}" type="presOf" srcId="{E04A945A-6049-4891-9E14-7CDB6DAB0BC6}" destId="{27D9CE66-E81B-4605-9500-BAB9848DA954}" srcOrd="1" destOrd="0" presId="urn:microsoft.com/office/officeart/2005/8/layout/hList7"/>
    <dgm:cxn modelId="{D15BC7E6-7BC4-4B18-8FD7-FA69354D19BA}" type="presOf" srcId="{D1A420C2-29E8-4E12-8C99-6CBF118035FE}" destId="{6A0A3B37-3249-4416-BAE4-278FC9A005B5}" srcOrd="0" destOrd="1" presId="urn:microsoft.com/office/officeart/2005/8/layout/hList7"/>
    <dgm:cxn modelId="{CE5986FD-DC63-47B1-B5D1-40E4A5852FBF}" type="presOf" srcId="{0DA82B0C-D9E3-4E4C-9D5B-9F906E7A4A6A}" destId="{27D9CE66-E81B-4605-9500-BAB9848DA954}" srcOrd="1" destOrd="2" presId="urn:microsoft.com/office/officeart/2005/8/layout/hList7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D2E61889-8496-447A-B827-623B245DB777}" type="presOf" srcId="{17AB0A6C-D959-48C9-AB9D-A36D295CC8FC}" destId="{6A0A3B37-3249-4416-BAE4-278FC9A005B5}" srcOrd="0" destOrd="2" presId="urn:microsoft.com/office/officeart/2005/8/layout/hList7"/>
    <dgm:cxn modelId="{E1116B51-C951-449B-844B-D67201F76712}" type="presOf" srcId="{9EA8F649-A822-4005-92B6-E4F626377926}" destId="{6A0A3B37-3249-4416-BAE4-278FC9A005B5}" srcOrd="0" destOrd="0" presId="urn:microsoft.com/office/officeart/2005/8/layout/hList7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"/>
    <dgm:cxn modelId="{FA2C2886-7156-493B-8782-68B29020F7B6}" type="presOf" srcId="{0DA82B0C-D9E3-4E4C-9D5B-9F906E7A4A6A}" destId="{FF580EC9-6EB9-44AF-9B30-03E7C592654D}" srcOrd="0" destOrd="2" presId="urn:microsoft.com/office/officeart/2005/8/layout/hList7"/>
    <dgm:cxn modelId="{62D935BF-9836-4934-BA47-EA4F7CA21068}" type="presOf" srcId="{5D3F1B1F-8882-40C2-8A2D-F35C5D2DE244}" destId="{F871AE6F-CC31-4ABA-8DEE-76053443A667}" srcOrd="0" destOrd="0" presId="urn:microsoft.com/office/officeart/2005/8/layout/hList7"/>
    <dgm:cxn modelId="{13358233-19B9-4CBA-9D72-EB4392261433}" type="presOf" srcId="{DA210A34-A43D-429D-8354-3B060BAED596}" destId="{27D9CE66-E81B-4605-9500-BAB9848DA954}" srcOrd="1" destOrd="1" presId="urn:microsoft.com/office/officeart/2005/8/layout/hList7"/>
    <dgm:cxn modelId="{C7FF5F1B-C65E-40F1-87AB-CF42537B1CC6}" type="presOf" srcId="{55B3E391-62DF-4A47-92F9-C53D3C08219F}" destId="{6954AD03-92AC-47DC-A414-6304FF60F431}" srcOrd="1" destOrd="1" presId="urn:microsoft.com/office/officeart/2005/8/layout/hList7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817EB177-9862-4020-91A9-5150574CDF39}" type="presOf" srcId="{55B3E391-62DF-4A47-92F9-C53D3C08219F}" destId="{108DAE0C-B4D9-422F-B64B-E4A9718C5C6F}" srcOrd="0" destOrd="1" presId="urn:microsoft.com/office/officeart/2005/8/layout/hList7"/>
    <dgm:cxn modelId="{DF487BD8-53F8-4FE4-AECF-32363B9109B9}" type="presOf" srcId="{7B2DF067-6CFB-46CD-8FE8-6966F9650109}" destId="{6954AD03-92AC-47DC-A414-6304FF60F431}" srcOrd="1" destOrd="2" presId="urn:microsoft.com/office/officeart/2005/8/layout/hList7"/>
    <dgm:cxn modelId="{7FB7E199-F60E-490E-AC60-3128426665D6}" type="presOf" srcId="{E04A945A-6049-4891-9E14-7CDB6DAB0BC6}" destId="{FF580EC9-6EB9-44AF-9B30-03E7C592654D}" srcOrd="0" destOrd="0" presId="urn:microsoft.com/office/officeart/2005/8/layout/hList7"/>
    <dgm:cxn modelId="{FC912A42-32E7-41E3-AEE8-C4B06742A841}" type="presOf" srcId="{D1A420C2-29E8-4E12-8C99-6CBF118035FE}" destId="{9E9F84D5-54D1-434D-9D2B-29B36541136A}" srcOrd="1" destOrd="1" presId="urn:microsoft.com/office/officeart/2005/8/layout/hList7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C41BEBB-5E9D-4569-A081-C21D8CB1AD98}" type="presParOf" srcId="{F871AE6F-CC31-4ABA-8DEE-76053443A667}" destId="{39B3975E-2E96-4AB5-B291-905E6BFBF88B}" srcOrd="0" destOrd="0" presId="urn:microsoft.com/office/officeart/2005/8/layout/hList7"/>
    <dgm:cxn modelId="{C8AA791C-C403-43BD-969D-6595B9E93967}" type="presParOf" srcId="{F871AE6F-CC31-4ABA-8DEE-76053443A667}" destId="{184BD3BB-E514-4554-AED0-536E4106A1DD}" srcOrd="1" destOrd="0" presId="urn:microsoft.com/office/officeart/2005/8/layout/hList7"/>
    <dgm:cxn modelId="{2D3BD305-64CF-40FB-A44F-7BE69F86BE24}" type="presParOf" srcId="{184BD3BB-E514-4554-AED0-536E4106A1DD}" destId="{82A23964-1535-45DC-8C55-07F6C19BEFDD}" srcOrd="0" destOrd="0" presId="urn:microsoft.com/office/officeart/2005/8/layout/hList7"/>
    <dgm:cxn modelId="{05340EA6-9B68-4158-9BAE-E9B568E403D3}" type="presParOf" srcId="{82A23964-1535-45DC-8C55-07F6C19BEFDD}" destId="{FF580EC9-6EB9-44AF-9B30-03E7C592654D}" srcOrd="0" destOrd="0" presId="urn:microsoft.com/office/officeart/2005/8/layout/hList7"/>
    <dgm:cxn modelId="{23883048-C0B5-47A6-9418-BD0A66F70E3D}" type="presParOf" srcId="{82A23964-1535-45DC-8C55-07F6C19BEFDD}" destId="{27D9CE66-E81B-4605-9500-BAB9848DA954}" srcOrd="1" destOrd="0" presId="urn:microsoft.com/office/officeart/2005/8/layout/hList7"/>
    <dgm:cxn modelId="{A0A1C848-3EE7-4E78-B901-57BB9D69CA53}" type="presParOf" srcId="{82A23964-1535-45DC-8C55-07F6C19BEFDD}" destId="{62970C1C-A4D3-416C-9CB2-B516CFA2C171}" srcOrd="2" destOrd="0" presId="urn:microsoft.com/office/officeart/2005/8/layout/hList7"/>
    <dgm:cxn modelId="{56A22B67-D879-49CD-AD4A-2307FB53AE19}" type="presParOf" srcId="{82A23964-1535-45DC-8C55-07F6C19BEFDD}" destId="{4B528257-25B8-4AD9-840F-B5049E931C8C}" srcOrd="3" destOrd="0" presId="urn:microsoft.com/office/officeart/2005/8/layout/hList7"/>
    <dgm:cxn modelId="{8613B733-6C6C-4569-B98D-50DEAEC38478}" type="presParOf" srcId="{184BD3BB-E514-4554-AED0-536E4106A1DD}" destId="{FACC768D-A3FF-48EB-9307-31210764DEFA}" srcOrd="1" destOrd="0" presId="urn:microsoft.com/office/officeart/2005/8/layout/hList7"/>
    <dgm:cxn modelId="{5A3A7FC4-F651-465C-BE24-533A2C2885BC}" type="presParOf" srcId="{184BD3BB-E514-4554-AED0-536E4106A1DD}" destId="{34C36C5B-6D8D-4F9D-879B-56535E84AC2C}" srcOrd="2" destOrd="0" presId="urn:microsoft.com/office/officeart/2005/8/layout/hList7"/>
    <dgm:cxn modelId="{FD443BC7-66F0-451A-89C9-F0387F03F010}" type="presParOf" srcId="{34C36C5B-6D8D-4F9D-879B-56535E84AC2C}" destId="{6A0A3B37-3249-4416-BAE4-278FC9A005B5}" srcOrd="0" destOrd="0" presId="urn:microsoft.com/office/officeart/2005/8/layout/hList7"/>
    <dgm:cxn modelId="{2419DED6-FDAF-4162-961F-878F82AD8CCF}" type="presParOf" srcId="{34C36C5B-6D8D-4F9D-879B-56535E84AC2C}" destId="{9E9F84D5-54D1-434D-9D2B-29B36541136A}" srcOrd="1" destOrd="0" presId="urn:microsoft.com/office/officeart/2005/8/layout/hList7"/>
    <dgm:cxn modelId="{FE2A9B90-4DDA-4C8B-A1D1-1AAA85B1D54B}" type="presParOf" srcId="{34C36C5B-6D8D-4F9D-879B-56535E84AC2C}" destId="{F0631B64-7FB1-4B09-81D2-1D9303786719}" srcOrd="2" destOrd="0" presId="urn:microsoft.com/office/officeart/2005/8/layout/hList7"/>
    <dgm:cxn modelId="{0B11B489-C9DA-4E95-8B29-75569DDCE4A9}" type="presParOf" srcId="{34C36C5B-6D8D-4F9D-879B-56535E84AC2C}" destId="{4B62FCBA-AB30-4597-A3D9-9488AA20B80D}" srcOrd="3" destOrd="0" presId="urn:microsoft.com/office/officeart/2005/8/layout/hList7"/>
    <dgm:cxn modelId="{43572785-3860-4A65-AB43-9A35F80A40A1}" type="presParOf" srcId="{184BD3BB-E514-4554-AED0-536E4106A1DD}" destId="{9CD54226-91C0-40DC-88FA-B808970B2180}" srcOrd="3" destOrd="0" presId="urn:microsoft.com/office/officeart/2005/8/layout/hList7"/>
    <dgm:cxn modelId="{BD87DB0B-831C-48CA-B3D6-900042B745CA}" type="presParOf" srcId="{184BD3BB-E514-4554-AED0-536E4106A1DD}" destId="{855E6FF1-E134-48A0-A7C2-C65AF8274117}" srcOrd="4" destOrd="0" presId="urn:microsoft.com/office/officeart/2005/8/layout/hList7"/>
    <dgm:cxn modelId="{CC5EE3C7-94AA-4856-BD29-4526659A8E40}" type="presParOf" srcId="{855E6FF1-E134-48A0-A7C2-C65AF8274117}" destId="{108DAE0C-B4D9-422F-B64B-E4A9718C5C6F}" srcOrd="0" destOrd="0" presId="urn:microsoft.com/office/officeart/2005/8/layout/hList7"/>
    <dgm:cxn modelId="{2CA8306B-42B5-404D-9EB7-41E09855FC31}" type="presParOf" srcId="{855E6FF1-E134-48A0-A7C2-C65AF8274117}" destId="{6954AD03-92AC-47DC-A414-6304FF60F431}" srcOrd="1" destOrd="0" presId="urn:microsoft.com/office/officeart/2005/8/layout/hList7"/>
    <dgm:cxn modelId="{B14E98F7-C876-4E2B-AE5E-D0759B95F504}" type="presParOf" srcId="{855E6FF1-E134-48A0-A7C2-C65AF8274117}" destId="{985C5B46-0ABB-4601-83A2-956EF3287B09}" srcOrd="2" destOrd="0" presId="urn:microsoft.com/office/officeart/2005/8/layout/hList7"/>
    <dgm:cxn modelId="{2958CC50-4423-4EE1-9BE0-16E8A4BC52AE}" type="presParOf" srcId="{855E6FF1-E134-48A0-A7C2-C65AF8274117}" destId="{F3C64091-489B-4488-903A-679E00C39741}" srcOrd="3" destOrd="0" presId="urn:microsoft.com/office/officeart/2005/8/layout/hList7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FA64831C-DC6B-4FFC-926E-4F8806D4D86E}">
      <dgm:prSet/>
      <dgm:spPr/>
      <dgm:t>
        <a:bodyPr/>
        <a:lstStyle/>
        <a:p>
          <a:pPr rtl="0"/>
          <a:r>
            <a:rPr lang="es-ES" b="1" dirty="0" smtClean="0"/>
            <a:t>Horas cargadas por Proyecto</a:t>
          </a:r>
        </a:p>
      </dgm:t>
    </dgm:pt>
    <dgm:pt modelId="{03C8AD60-5E48-4730-9F06-44D133E820DD}" type="parTrans" cxnId="{838A591E-2C43-46D0-8A74-FE934872E099}">
      <dgm:prSet/>
      <dgm:spPr/>
    </dgm:pt>
    <dgm:pt modelId="{F60E405B-4851-4C1B-9FFD-91A98A020092}" type="sibTrans" cxnId="{838A591E-2C43-46D0-8A74-FE934872E099}">
      <dgm:prSet/>
      <dgm:spPr/>
    </dgm:pt>
    <dgm:pt modelId="{4F0FDD43-1D9D-43BA-9749-6B6C69B7775E}">
      <dgm:prSet/>
      <dgm:spPr/>
      <dgm:t>
        <a:bodyPr/>
        <a:lstStyle/>
        <a:p>
          <a:pPr rtl="0"/>
          <a:r>
            <a:rPr lang="es-ES" b="1" dirty="0" smtClean="0"/>
            <a:t>Horas cargadas por Usuario</a:t>
          </a:r>
        </a:p>
      </dgm:t>
    </dgm:pt>
    <dgm:pt modelId="{7D28C0A6-7866-4BD7-BD35-AB372C918890}" type="parTrans" cxnId="{F3DB8A31-171E-4545-A9E6-F67AAC96F74B}">
      <dgm:prSet/>
      <dgm:spPr/>
    </dgm:pt>
    <dgm:pt modelId="{7068DE73-00E8-4DDF-9226-9A9E114A2F68}" type="sibTrans" cxnId="{F3DB8A31-171E-4545-A9E6-F67AAC96F74B}">
      <dgm:prSet/>
      <dgm:spPr/>
    </dgm:pt>
    <dgm:pt modelId="{7F17EF1A-1A2B-4650-822C-7699E46AED65}">
      <dgm:prSet/>
      <dgm:spPr/>
      <dgm:t>
        <a:bodyPr/>
        <a:lstStyle/>
        <a:p>
          <a:pPr rtl="0"/>
          <a:r>
            <a:rPr lang="es-ES" b="1" dirty="0" smtClean="0"/>
            <a:t>Horas cargadas por Tarea</a:t>
          </a:r>
        </a:p>
      </dgm:t>
    </dgm:pt>
    <dgm:pt modelId="{3FB661C4-B04F-4EB0-A41B-3241B315CC20}" type="parTrans" cxnId="{277AECDF-DB42-4055-8FE0-64B5B8F4B5D8}">
      <dgm:prSet/>
      <dgm:spPr/>
    </dgm:pt>
    <dgm:pt modelId="{F394C4EB-E581-44A8-B9DC-40B628A47A14}" type="sibTrans" cxnId="{277AECDF-DB42-4055-8FE0-64B5B8F4B5D8}">
      <dgm:prSet/>
      <dgm:spPr/>
    </dgm:pt>
    <dgm:pt modelId="{5573B53C-FC3D-4B0F-9ABE-55194700FDD7}">
      <dgm:prSet/>
      <dgm:spPr/>
      <dgm:t>
        <a:bodyPr/>
        <a:lstStyle/>
        <a:p>
          <a:pPr rtl="0"/>
          <a:r>
            <a:rPr lang="es-ES" b="1" dirty="0" smtClean="0"/>
            <a:t>Cantidad de Usuarios por Proyecto</a:t>
          </a:r>
        </a:p>
      </dgm:t>
    </dgm:pt>
    <dgm:pt modelId="{CEF0487A-BB0B-401A-834C-F9463E52FD43}" type="parTrans" cxnId="{13A71F65-CC17-476C-BBD9-8CCF0ACC6C2D}">
      <dgm:prSet/>
      <dgm:spPr/>
    </dgm:pt>
    <dgm:pt modelId="{BF1986D5-D8B2-42EB-A2A2-571DCACBD9DB}" type="sibTrans" cxnId="{13A71F65-CC17-476C-BBD9-8CCF0ACC6C2D}">
      <dgm:prSet/>
      <dgm:spPr/>
    </dgm:pt>
    <dgm:pt modelId="{CD00A380-9CE2-4311-9BAA-1C621F69E237}">
      <dgm:prSet/>
      <dgm:spPr/>
      <dgm:t>
        <a:bodyPr/>
        <a:lstStyle/>
        <a:p>
          <a:pPr rtl="0"/>
          <a:r>
            <a:rPr lang="es-ES" b="1" dirty="0" smtClean="0"/>
            <a:t>Tipo de Tarea por Proyecto</a:t>
          </a:r>
        </a:p>
      </dgm:t>
    </dgm:pt>
    <dgm:pt modelId="{AEFE5BC1-9AA8-4038-BC0F-A64B16129CDC}" type="parTrans" cxnId="{BF470356-F990-422E-AE88-4B80C1CDC7F4}">
      <dgm:prSet/>
      <dgm:spPr/>
    </dgm:pt>
    <dgm:pt modelId="{D224BCDA-5D9E-4714-83D6-09B1CFD2720A}" type="sibTrans" cxnId="{BF470356-F990-422E-AE88-4B80C1CDC7F4}">
      <dgm:prSet/>
      <dgm:spPr/>
    </dgm:pt>
    <dgm:pt modelId="{BCDA90E3-B040-4B9E-9ECC-5F672D539D50}">
      <dgm:prSet/>
      <dgm:spPr/>
      <dgm:t>
        <a:bodyPr/>
        <a:lstStyle/>
        <a:p>
          <a:pPr rtl="0"/>
          <a:r>
            <a:rPr lang="es-ES" b="1" dirty="0" smtClean="0"/>
            <a:t>Horas cargadas por Usuario por Semana</a:t>
          </a:r>
        </a:p>
        <a:p>
          <a:pPr rtl="0"/>
          <a:endParaRPr lang="es-ES" b="1" dirty="0" smtClean="0"/>
        </a:p>
      </dgm:t>
    </dgm:pt>
    <dgm:pt modelId="{A3C49E0F-225E-4E75-B035-8EA92C40066F}" type="parTrans" cxnId="{41D7101A-34AC-4BA9-9119-B63ADC09AB58}">
      <dgm:prSet/>
      <dgm:spPr/>
    </dgm:pt>
    <dgm:pt modelId="{FDF7CE7D-3196-49F1-8AFA-084139043F6C}" type="sibTrans" cxnId="{41D7101A-34AC-4BA9-9119-B63ADC09AB58}">
      <dgm:prSet/>
      <dgm:spPr/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7D98F093-00CA-44F1-820E-0B3F18514AE4}" type="presOf" srcId="{51BE3E04-B08C-4609-A77A-7D571F39651F}" destId="{2E14F85C-407F-470D-9F0F-539980F4BFE8}" srcOrd="0" destOrd="2" presId="urn:microsoft.com/office/officeart/2005/8/layout/pList2"/>
    <dgm:cxn modelId="{7C0CE9A7-3A0B-4940-B77C-D8963B8762DA}" type="presOf" srcId="{BCDA90E3-B040-4B9E-9ECC-5F672D539D50}" destId="{79921396-C4E0-4161-B373-881741F1AE0B}" srcOrd="0" destOrd="6" presId="urn:microsoft.com/office/officeart/2005/8/layout/pList2"/>
    <dgm:cxn modelId="{1CBB803B-F988-4131-970F-9F6E6E06319D}" type="presOf" srcId="{F9EC0DB5-B0AB-42C7-A86A-04CB00397B20}" destId="{FDBF8565-007B-4FAF-86CE-35F19DD2E5BE}" srcOrd="0" destOrd="0" presId="urn:microsoft.com/office/officeart/2005/8/layout/pList2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41D7101A-34AC-4BA9-9119-B63ADC09AB58}" srcId="{A64A2645-7FAD-48C5-B2BB-C2786538E30F}" destId="{BCDA90E3-B040-4B9E-9ECC-5F672D539D50}" srcOrd="5" destOrd="0" parTransId="{A3C49E0F-225E-4E75-B035-8EA92C40066F}" sibTransId="{FDF7CE7D-3196-49F1-8AFA-084139043F6C}"/>
    <dgm:cxn modelId="{9355F3B8-1FF6-4FC1-A207-1391C3BB9360}" type="presOf" srcId="{3F4E38D9-68D6-4029-97C1-17E9D6EBC9B5}" destId="{1A04828F-793F-4C3F-8811-864C5B40F61B}" srcOrd="0" destOrd="0" presId="urn:microsoft.com/office/officeart/2005/8/layout/pList2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F824E97B-FD98-40CA-94DB-1E970BB9C270}" type="presOf" srcId="{537C1547-2856-43B0-B0A3-23C8E163CF16}" destId="{87B411CE-89A6-4192-9F7C-527711546D50}" srcOrd="0" destOrd="3" presId="urn:microsoft.com/office/officeart/2005/8/layout/pList2"/>
    <dgm:cxn modelId="{D5610FF0-50F0-460B-B9D6-B70A03210B71}" type="presOf" srcId="{FA64831C-DC6B-4FFC-926E-4F8806D4D86E}" destId="{79921396-C4E0-4161-B373-881741F1AE0B}" srcOrd="0" destOrd="1" presId="urn:microsoft.com/office/officeart/2005/8/layout/pList2"/>
    <dgm:cxn modelId="{277AECDF-DB42-4055-8FE0-64B5B8F4B5D8}" srcId="{A64A2645-7FAD-48C5-B2BB-C2786538E30F}" destId="{7F17EF1A-1A2B-4650-822C-7699E46AED65}" srcOrd="2" destOrd="0" parTransId="{3FB661C4-B04F-4EB0-A41B-3241B315CC20}" sibTransId="{F394C4EB-E581-44A8-B9DC-40B628A47A14}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3FE605A7-DA08-4C1C-9AAA-16FBF25F998F}" type="presOf" srcId="{7F17EF1A-1A2B-4650-822C-7699E46AED65}" destId="{79921396-C4E0-4161-B373-881741F1AE0B}" srcOrd="0" destOrd="3" presId="urn:microsoft.com/office/officeart/2005/8/layout/pList2"/>
    <dgm:cxn modelId="{838A591E-2C43-46D0-8A74-FE934872E099}" srcId="{A64A2645-7FAD-48C5-B2BB-C2786538E30F}" destId="{FA64831C-DC6B-4FFC-926E-4F8806D4D86E}" srcOrd="0" destOrd="0" parTransId="{03C8AD60-5E48-4730-9F06-44D133E820DD}" sibTransId="{F60E405B-4851-4C1B-9FFD-91A98A020092}"/>
    <dgm:cxn modelId="{CD5F0914-AE50-479A-B22C-441003FF8934}" type="presOf" srcId="{53CC0E6C-23CB-4482-AEAF-4F7371C9E0E4}" destId="{D6A60E96-9584-415B-92B1-347C95D500D1}" srcOrd="0" destOrd="1" presId="urn:microsoft.com/office/officeart/2005/8/layout/pList2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A3946F0C-786E-4882-BAB0-3F9BD796DD44}" type="presOf" srcId="{B3BBEAB5-7C11-41EA-BFFB-E077E8E56F79}" destId="{69F72143-33EE-4050-A9A7-D982B50A1DBB}" srcOrd="0" destOrd="0" presId="urn:microsoft.com/office/officeart/2005/8/layout/pList2"/>
    <dgm:cxn modelId="{B19240F5-759D-425E-A6D0-F06733B5ACC4}" type="presOf" srcId="{ACFF30DB-DB93-4FC7-A641-076A034DBA83}" destId="{87B411CE-89A6-4192-9F7C-527711546D50}" srcOrd="0" destOrd="0" presId="urn:microsoft.com/office/officeart/2005/8/layout/pList2"/>
    <dgm:cxn modelId="{40D76A36-9E43-49FD-A133-F4FEE8FC57C9}" type="presOf" srcId="{4F0FDD43-1D9D-43BA-9749-6B6C69B7775E}" destId="{79921396-C4E0-4161-B373-881741F1AE0B}" srcOrd="0" destOrd="2" presId="urn:microsoft.com/office/officeart/2005/8/layout/pList2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BF470356-F990-422E-AE88-4B80C1CDC7F4}" srcId="{A64A2645-7FAD-48C5-B2BB-C2786538E30F}" destId="{CD00A380-9CE2-4311-9BAA-1C621F69E237}" srcOrd="4" destOrd="0" parTransId="{AEFE5BC1-9AA8-4038-BC0F-A64B16129CDC}" sibTransId="{D224BCDA-5D9E-4714-83D6-09B1CFD2720A}"/>
    <dgm:cxn modelId="{BEFFBBE1-DA55-4960-B9A6-52C88D90B7B4}" type="presOf" srcId="{7F2FE7B1-730C-4942-9E43-6EB6ACF0ACA5}" destId="{87B411CE-89A6-4192-9F7C-527711546D50}" srcOrd="0" destOrd="2" presId="urn:microsoft.com/office/officeart/2005/8/layout/pList2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797FCBD5-FBB5-4D41-92E6-5DC025FB6E4A}" type="presOf" srcId="{6CED4049-E69C-48F2-8F2F-FEDF22881CD1}" destId="{1A04828F-793F-4C3F-8811-864C5B40F61B}" srcOrd="0" destOrd="3" presId="urn:microsoft.com/office/officeart/2005/8/layout/pList2"/>
    <dgm:cxn modelId="{E44FDD37-6355-40F5-BBAA-BFF8BCBCACAC}" type="presOf" srcId="{52B6B858-F6A2-4B92-9C63-F5463E182950}" destId="{159F760F-EE84-4051-AE87-91B7E61E3AA2}" srcOrd="0" destOrd="0" presId="urn:microsoft.com/office/officeart/2005/8/layout/pList2"/>
    <dgm:cxn modelId="{E92CE3A5-DA34-46BE-AE65-34D9BFBD577B}" type="presOf" srcId="{E53F2B24-531D-4B0D-AD79-A00E835A6001}" destId="{2E14F85C-407F-470D-9F0F-539980F4BFE8}" srcOrd="0" destOrd="0" presId="urn:microsoft.com/office/officeart/2005/8/layout/pList2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F3DB8A31-171E-4545-A9E6-F67AAC96F74B}" srcId="{A64A2645-7FAD-48C5-B2BB-C2786538E30F}" destId="{4F0FDD43-1D9D-43BA-9749-6B6C69B7775E}" srcOrd="1" destOrd="0" parTransId="{7D28C0A6-7866-4BD7-BD35-AB372C918890}" sibTransId="{7068DE73-00E8-4DDF-9226-9A9E114A2F68}"/>
    <dgm:cxn modelId="{13A71F65-CC17-476C-BBD9-8CCF0ACC6C2D}" srcId="{A64A2645-7FAD-48C5-B2BB-C2786538E30F}" destId="{5573B53C-FC3D-4B0F-9ABE-55194700FDD7}" srcOrd="3" destOrd="0" parTransId="{CEF0487A-BB0B-401A-834C-F9463E52FD43}" sibTransId="{BF1986D5-D8B2-42EB-A2A2-571DCACBD9DB}"/>
    <dgm:cxn modelId="{21430BCA-C568-415C-91A3-34D9BD9D2FC8}" type="presOf" srcId="{9FB85AB2-2752-493E-8C13-FDDEC976F1AB}" destId="{D6A60E96-9584-415B-92B1-347C95D500D1}" srcOrd="0" destOrd="2" presId="urn:microsoft.com/office/officeart/2005/8/layout/pList2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B770DFC9-C1F3-47B0-8E30-AC96419E5F75}" type="presOf" srcId="{F8B9B2DC-0455-401B-A64A-97EC00E49544}" destId="{87B411CE-89A6-4192-9F7C-527711546D50}" srcOrd="0" destOrd="1" presId="urn:microsoft.com/office/officeart/2005/8/layout/pList2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3F736AD8-5CA1-411A-945C-9C7FD9335BBA}" type="presOf" srcId="{12ACD378-D275-4859-8132-1ACDC7054189}" destId="{1A04828F-793F-4C3F-8811-864C5B40F61B}" srcOrd="0" destOrd="1" presId="urn:microsoft.com/office/officeart/2005/8/layout/pList2"/>
    <dgm:cxn modelId="{5EF263CC-747F-481A-B87C-CC53E297146B}" type="presOf" srcId="{CD00A380-9CE2-4311-9BAA-1C621F69E237}" destId="{79921396-C4E0-4161-B373-881741F1AE0B}" srcOrd="0" destOrd="5" presId="urn:microsoft.com/office/officeart/2005/8/layout/pList2"/>
    <dgm:cxn modelId="{44FF35D3-FB61-4263-8D7D-9C58C61E2D35}" type="presOf" srcId="{5573B53C-FC3D-4B0F-9ABE-55194700FDD7}" destId="{79921396-C4E0-4161-B373-881741F1AE0B}" srcOrd="0" destOrd="4" presId="urn:microsoft.com/office/officeart/2005/8/layout/pList2"/>
    <dgm:cxn modelId="{9125F079-023D-4BB9-861D-5D47CFBCDAA7}" type="presOf" srcId="{4C53E281-8173-498B-BA45-43D3D246C19C}" destId="{4EA8AD5C-F641-4B75-8A56-7FB7A172B3D2}" srcOrd="0" destOrd="0" presId="urn:microsoft.com/office/officeart/2005/8/layout/pList2"/>
    <dgm:cxn modelId="{8E6FBCBE-1B7B-46A2-B87F-8A4C0524E17B}" type="presOf" srcId="{585DE413-1EF9-4261-8A41-8DC29D9F9D83}" destId="{8785D8AB-E677-44A6-AD99-448344F4FEBE}" srcOrd="0" destOrd="0" presId="urn:microsoft.com/office/officeart/2005/8/layout/pList2"/>
    <dgm:cxn modelId="{A22B90B6-DEF8-427B-8EAD-D5E8259C2EC3}" type="presOf" srcId="{C99FE13E-B418-4A28-90A6-68DDFF1F9C69}" destId="{420454CA-2AF0-4F25-84B9-45D38EDE009E}" srcOrd="0" destOrd="0" presId="urn:microsoft.com/office/officeart/2005/8/layout/pList2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DC6762D0-0643-4F7F-B8BB-A288E66AEF3B}" type="presOf" srcId="{D0FD559F-DB13-4F5F-8BE8-64D277C79CB1}" destId="{1A04828F-793F-4C3F-8811-864C5B40F61B}" srcOrd="0" destOrd="2" presId="urn:microsoft.com/office/officeart/2005/8/layout/pList2"/>
    <dgm:cxn modelId="{1F47A73F-4C1A-4ED4-8355-33FA96C17E9A}" type="presOf" srcId="{340EC91A-7EFB-4D2D-8A65-92CC5B736BA5}" destId="{157F21D4-7D78-4DBC-8051-2E58B6295936}" srcOrd="0" destOrd="0" presId="urn:microsoft.com/office/officeart/2005/8/layout/pList2"/>
    <dgm:cxn modelId="{61DFD0A6-799D-45CA-9848-A1FD1F68BEBF}" type="presOf" srcId="{7618FA3D-7071-479C-AD7E-894D8F6B69D1}" destId="{2E14F85C-407F-470D-9F0F-539980F4BFE8}" srcOrd="0" destOrd="1" presId="urn:microsoft.com/office/officeart/2005/8/layout/pList2"/>
    <dgm:cxn modelId="{91F1A7FE-8E3C-4B61-80D4-A44633BA7D79}" type="presOf" srcId="{A64A2645-7FAD-48C5-B2BB-C2786538E30F}" destId="{79921396-C4E0-4161-B373-881741F1AE0B}" srcOrd="0" destOrd="0" presId="urn:microsoft.com/office/officeart/2005/8/layout/pList2"/>
    <dgm:cxn modelId="{CC56403A-8705-45CE-A707-0E0F61080FA0}" type="presOf" srcId="{315BD88A-733D-4377-8FCB-9326400F097C}" destId="{D6A60E96-9584-415B-92B1-347C95D500D1}" srcOrd="0" destOrd="0" presId="urn:microsoft.com/office/officeart/2005/8/layout/pList2"/>
    <dgm:cxn modelId="{93762984-2570-40F8-B11F-514B7B0130CE}" type="presParOf" srcId="{4EA8AD5C-F641-4B75-8A56-7FB7A172B3D2}" destId="{9868FC14-9467-4E37-8942-4881B925AC32}" srcOrd="0" destOrd="0" presId="urn:microsoft.com/office/officeart/2005/8/layout/pList2"/>
    <dgm:cxn modelId="{FB5C0B51-7C8A-40B9-BC9C-55D1D98F6442}" type="presParOf" srcId="{4EA8AD5C-F641-4B75-8A56-7FB7A172B3D2}" destId="{025ACB6E-7E3C-4CC2-AACD-C61E33856939}" srcOrd="1" destOrd="0" presId="urn:microsoft.com/office/officeart/2005/8/layout/pList2"/>
    <dgm:cxn modelId="{6B550C97-B2B8-4DE7-9633-2B33C93F091E}" type="presParOf" srcId="{025ACB6E-7E3C-4CC2-AACD-C61E33856939}" destId="{BE5C3DEC-5E77-48AA-97B5-B94CA7DA30D9}" srcOrd="0" destOrd="0" presId="urn:microsoft.com/office/officeart/2005/8/layout/pList2"/>
    <dgm:cxn modelId="{3FC9727F-01B3-43EB-AF9D-0A7DECDF04EB}" type="presParOf" srcId="{BE5C3DEC-5E77-48AA-97B5-B94CA7DA30D9}" destId="{D6A60E96-9584-415B-92B1-347C95D500D1}" srcOrd="0" destOrd="0" presId="urn:microsoft.com/office/officeart/2005/8/layout/pList2"/>
    <dgm:cxn modelId="{280AD2A2-989B-4A81-B4B8-12EFD71873B4}" type="presParOf" srcId="{BE5C3DEC-5E77-48AA-97B5-B94CA7DA30D9}" destId="{BB0537E0-82D4-4E74-B5C2-C211775CB670}" srcOrd="1" destOrd="0" presId="urn:microsoft.com/office/officeart/2005/8/layout/pList2"/>
    <dgm:cxn modelId="{A8EA2E43-A093-43F2-B5FD-240F74FE9514}" type="presParOf" srcId="{BE5C3DEC-5E77-48AA-97B5-B94CA7DA30D9}" destId="{FF818A98-40EB-452E-B0AD-4A0B14B00867}" srcOrd="2" destOrd="0" presId="urn:microsoft.com/office/officeart/2005/8/layout/pList2"/>
    <dgm:cxn modelId="{AD3C016C-E0C8-4C2C-AA2E-5C8E3C86010B}" type="presParOf" srcId="{025ACB6E-7E3C-4CC2-AACD-C61E33856939}" destId="{420454CA-2AF0-4F25-84B9-45D38EDE009E}" srcOrd="1" destOrd="0" presId="urn:microsoft.com/office/officeart/2005/8/layout/pList2"/>
    <dgm:cxn modelId="{2F840F3E-882E-4DD8-B722-2272BE281CD3}" type="presParOf" srcId="{025ACB6E-7E3C-4CC2-AACD-C61E33856939}" destId="{9674E452-A0DF-47B8-BA32-A55961C6CA83}" srcOrd="2" destOrd="0" presId="urn:microsoft.com/office/officeart/2005/8/layout/pList2"/>
    <dgm:cxn modelId="{2B0F9A2F-32D6-4E6B-9051-D129EEA4293F}" type="presParOf" srcId="{9674E452-A0DF-47B8-BA32-A55961C6CA83}" destId="{1A04828F-793F-4C3F-8811-864C5B40F61B}" srcOrd="0" destOrd="0" presId="urn:microsoft.com/office/officeart/2005/8/layout/pList2"/>
    <dgm:cxn modelId="{C0F7151C-000F-4AD3-B741-DD565E59EBC2}" type="presParOf" srcId="{9674E452-A0DF-47B8-BA32-A55961C6CA83}" destId="{745DD519-4766-4D45-8874-1FB7BD67C073}" srcOrd="1" destOrd="0" presId="urn:microsoft.com/office/officeart/2005/8/layout/pList2"/>
    <dgm:cxn modelId="{8EA72966-F507-425A-A135-8CADBA267F80}" type="presParOf" srcId="{9674E452-A0DF-47B8-BA32-A55961C6CA83}" destId="{DF8138DB-5B90-4154-8074-9C9CB1431CD9}" srcOrd="2" destOrd="0" presId="urn:microsoft.com/office/officeart/2005/8/layout/pList2"/>
    <dgm:cxn modelId="{F6B20A20-623D-4612-85DA-E55081336276}" type="presParOf" srcId="{025ACB6E-7E3C-4CC2-AACD-C61E33856939}" destId="{159F760F-EE84-4051-AE87-91B7E61E3AA2}" srcOrd="3" destOrd="0" presId="urn:microsoft.com/office/officeart/2005/8/layout/pList2"/>
    <dgm:cxn modelId="{7B57A2FD-BB72-47F8-88F8-605EFB056E34}" type="presParOf" srcId="{025ACB6E-7E3C-4CC2-AACD-C61E33856939}" destId="{47512744-11B1-4094-9D8C-FD3C38C36A48}" srcOrd="4" destOrd="0" presId="urn:microsoft.com/office/officeart/2005/8/layout/pList2"/>
    <dgm:cxn modelId="{0B908BA7-DCDB-4579-93AA-7DE05BA7B441}" type="presParOf" srcId="{47512744-11B1-4094-9D8C-FD3C38C36A48}" destId="{8785D8AB-E677-44A6-AD99-448344F4FEBE}" srcOrd="0" destOrd="0" presId="urn:microsoft.com/office/officeart/2005/8/layout/pList2"/>
    <dgm:cxn modelId="{7F23F968-7601-4B47-AB71-B68C4EEDE6F9}" type="presParOf" srcId="{47512744-11B1-4094-9D8C-FD3C38C36A48}" destId="{6FD0AADB-B556-45FF-962C-CA16CADF439A}" srcOrd="1" destOrd="0" presId="urn:microsoft.com/office/officeart/2005/8/layout/pList2"/>
    <dgm:cxn modelId="{4A675EB4-E99B-460F-8F2D-0B189EE0AB66}" type="presParOf" srcId="{47512744-11B1-4094-9D8C-FD3C38C36A48}" destId="{A3BB722E-5209-416F-864C-F3417D1E788E}" srcOrd="2" destOrd="0" presId="urn:microsoft.com/office/officeart/2005/8/layout/pList2"/>
    <dgm:cxn modelId="{587EEECE-8083-48B0-A972-21D58057D2B0}" type="presParOf" srcId="{025ACB6E-7E3C-4CC2-AACD-C61E33856939}" destId="{FDBF8565-007B-4FAF-86CE-35F19DD2E5BE}" srcOrd="5" destOrd="0" presId="urn:microsoft.com/office/officeart/2005/8/layout/pList2"/>
    <dgm:cxn modelId="{EA51B9CB-4F47-4D24-B873-9B3F9AB2F0C6}" type="presParOf" srcId="{025ACB6E-7E3C-4CC2-AACD-C61E33856939}" destId="{3B8465C6-491A-443D-A6FA-BF71CE707495}" srcOrd="6" destOrd="0" presId="urn:microsoft.com/office/officeart/2005/8/layout/pList2"/>
    <dgm:cxn modelId="{A384CF98-F1AB-4570-9D8A-20917C0206AC}" type="presParOf" srcId="{3B8465C6-491A-443D-A6FA-BF71CE707495}" destId="{87B411CE-89A6-4192-9F7C-527711546D50}" srcOrd="0" destOrd="0" presId="urn:microsoft.com/office/officeart/2005/8/layout/pList2"/>
    <dgm:cxn modelId="{365E166C-D10D-4989-AF2A-8DC26C0CCD9D}" type="presParOf" srcId="{3B8465C6-491A-443D-A6FA-BF71CE707495}" destId="{5F17AADA-D8A2-4BD5-9CDA-70EE4099FFF3}" srcOrd="1" destOrd="0" presId="urn:microsoft.com/office/officeart/2005/8/layout/pList2"/>
    <dgm:cxn modelId="{68B0854C-0555-4F41-AE9A-C4E775444769}" type="presParOf" srcId="{3B8465C6-491A-443D-A6FA-BF71CE707495}" destId="{607AF203-6520-4BB7-82BA-FBA900057958}" srcOrd="2" destOrd="0" presId="urn:microsoft.com/office/officeart/2005/8/layout/pList2"/>
    <dgm:cxn modelId="{D9830AF5-AA99-4820-A37F-B63F7C902FEC}" type="presParOf" srcId="{025ACB6E-7E3C-4CC2-AACD-C61E33856939}" destId="{157F21D4-7D78-4DBC-8051-2E58B6295936}" srcOrd="7" destOrd="0" presId="urn:microsoft.com/office/officeart/2005/8/layout/pList2"/>
    <dgm:cxn modelId="{3B84E7CE-6493-4D09-8F98-42AE5D7C9A0D}" type="presParOf" srcId="{025ACB6E-7E3C-4CC2-AACD-C61E33856939}" destId="{2A1FFFF8-1D29-4AE3-A508-1F488F4A1C82}" srcOrd="8" destOrd="0" presId="urn:microsoft.com/office/officeart/2005/8/layout/pList2"/>
    <dgm:cxn modelId="{6695FE8B-30BF-482C-B0F6-604EA761D732}" type="presParOf" srcId="{2A1FFFF8-1D29-4AE3-A508-1F488F4A1C82}" destId="{2E14F85C-407F-470D-9F0F-539980F4BFE8}" srcOrd="0" destOrd="0" presId="urn:microsoft.com/office/officeart/2005/8/layout/pList2"/>
    <dgm:cxn modelId="{5CCBBEBA-5A69-4BDA-81C2-FF973386B1B3}" type="presParOf" srcId="{2A1FFFF8-1D29-4AE3-A508-1F488F4A1C82}" destId="{6DFCB972-2F62-4A14-99E6-1001B920ACD4}" srcOrd="1" destOrd="0" presId="urn:microsoft.com/office/officeart/2005/8/layout/pList2"/>
    <dgm:cxn modelId="{3AA9B231-6CAC-4133-9EB4-ED8C40A95D8A}" type="presParOf" srcId="{2A1FFFF8-1D29-4AE3-A508-1F488F4A1C82}" destId="{52DFAE1C-1636-42B6-87B3-9D4376E21E56}" srcOrd="2" destOrd="0" presId="urn:microsoft.com/office/officeart/2005/8/layout/pList2"/>
    <dgm:cxn modelId="{D20C78DE-98A9-4754-BFEF-AA45E6B30605}" type="presParOf" srcId="{025ACB6E-7E3C-4CC2-AACD-C61E33856939}" destId="{69F72143-33EE-4050-A9A7-D982B50A1DBB}" srcOrd="9" destOrd="0" presId="urn:microsoft.com/office/officeart/2005/8/layout/pList2"/>
    <dgm:cxn modelId="{17E28A83-B917-40A0-B26C-F18E6B65D97E}" type="presParOf" srcId="{025ACB6E-7E3C-4CC2-AACD-C61E33856939}" destId="{5186A83A-5817-4876-9633-245EF8C4B4FC}" srcOrd="10" destOrd="0" presId="urn:microsoft.com/office/officeart/2005/8/layout/pList2"/>
    <dgm:cxn modelId="{80E7CE02-CF64-4B41-9841-8E8D6831FF2C}" type="presParOf" srcId="{5186A83A-5817-4876-9633-245EF8C4B4FC}" destId="{79921396-C4E0-4161-B373-881741F1AE0B}" srcOrd="0" destOrd="0" presId="urn:microsoft.com/office/officeart/2005/8/layout/pList2"/>
    <dgm:cxn modelId="{A41C0DD8-21B2-47BC-8952-81A3CE409DC8}" type="presParOf" srcId="{5186A83A-5817-4876-9633-245EF8C4B4FC}" destId="{8F8C5347-06EA-4C41-81B7-750D1F3D7D47}" srcOrd="1" destOrd="0" presId="urn:microsoft.com/office/officeart/2005/8/layout/pList2"/>
    <dgm:cxn modelId="{42D7902F-7842-449D-BDEF-460DD9E6EB4D}" type="presParOf" srcId="{5186A83A-5817-4876-9633-245EF8C4B4FC}" destId="{42ADF932-E712-4462-BB34-542FA8B69D41}" srcOrd="2" destOrd="0" presId="urn:microsoft.com/office/officeart/2005/8/layout/p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dirty="0" smtClean="0"/>
            <a:t>No se puede eliminar un usuario que ya tenga horas registradas en tareas</a:t>
          </a:r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1F348BB-1C31-4344-A215-F44048BA5BE3}" type="presOf" srcId="{9D2FA15C-E51A-49E6-89D7-9056C2A88819}" destId="{4C555F48-7143-4EDF-AEC4-FDA3446F5FBB}" srcOrd="0" destOrd="0" presId="urn:microsoft.com/office/officeart/2005/8/layout/default"/>
    <dgm:cxn modelId="{B846495F-102A-4173-9CEB-A0993A9CFCCC}" type="presOf" srcId="{F2FA911A-9C47-4387-AC49-0D78F1000A48}" destId="{3A096641-23A6-4D96-B5A6-BAD816C8DDDC}" srcOrd="0" destOrd="0" presId="urn:microsoft.com/office/officeart/2005/8/layout/default"/>
    <dgm:cxn modelId="{B0572761-8618-4110-8129-42A62EA11664}" type="presOf" srcId="{708357FF-1796-473E-8DF3-421FCBBA07D5}" destId="{EC012F26-923A-494B-96FB-BC1045242207}" srcOrd="0" destOrd="0" presId="urn:microsoft.com/office/officeart/2005/8/layout/default"/>
    <dgm:cxn modelId="{FFE2EF2A-B271-4776-B25E-A1F5AB178478}" type="presOf" srcId="{8BC5EE14-9256-4555-B801-E369779FDFCA}" destId="{444D19DE-0BE3-49D6-9942-A590FB1926DE}" srcOrd="0" destOrd="0" presId="urn:microsoft.com/office/officeart/2005/8/layout/default"/>
    <dgm:cxn modelId="{44C18A9A-2098-43A8-927B-0B993CF81265}" type="presOf" srcId="{0310ECCA-2F54-4EC5-943A-7F73A642BBF3}" destId="{2D0F5578-31B5-408C-8609-C86F2F32A6E6}" srcOrd="0" destOrd="0" presId="urn:microsoft.com/office/officeart/2005/8/layout/default"/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9C32A355-E062-4BE2-BF6C-35ACB5BED7DD}" type="presOf" srcId="{C0E539D6-C9F4-4294-9F5A-9E93C16EB42D}" destId="{7DE6164E-2384-439A-91BC-2E5FFC9C2A52}" srcOrd="0" destOrd="0" presId="urn:microsoft.com/office/officeart/2005/8/layout/default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1036C5BE-4F6A-46E7-9366-04EBD75ACBD8}" type="presOf" srcId="{03881A77-ABCA-4FEF-BF5F-4D7D33611DC3}" destId="{F3972CC1-8333-489B-BC18-D10893CA9C8A}" srcOrd="0" destOrd="0" presId="urn:microsoft.com/office/officeart/2005/8/layout/default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BF425FD9-75EC-434E-9906-9650F69D2CFD}" type="presOf" srcId="{79C676C4-3678-4A48-B17D-B76F0672C838}" destId="{2A1B489D-87B5-4984-A046-20C66B50B4DB}" srcOrd="0" destOrd="0" presId="urn:microsoft.com/office/officeart/2005/8/layout/default"/>
    <dgm:cxn modelId="{A530585B-EF05-4CC4-8FDB-C1BCF53D6257}" type="presOf" srcId="{E744F332-83B2-4943-AE0E-C6EAD8136810}" destId="{62E10401-3C17-4321-AE96-1F28A53C936B}" srcOrd="0" destOrd="0" presId="urn:microsoft.com/office/officeart/2005/8/layout/default"/>
    <dgm:cxn modelId="{8C299630-9803-4B04-8B31-B53A6E7DFD7C}" type="presOf" srcId="{C6E38A37-8CEE-40C5-BC7F-B1DBEE1C85FD}" destId="{13400CF3-71DB-4A20-9E68-DFEB69ADD4EA}" srcOrd="0" destOrd="0" presId="urn:microsoft.com/office/officeart/2005/8/layout/default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58F0B89-294A-4856-B917-E2532E274275}" type="presOf" srcId="{855FA694-D0C1-455E-8B8C-1C0C0DDE3A9A}" destId="{D440A548-44C8-4273-82FE-2939C57B244D}" srcOrd="0" destOrd="0" presId="urn:microsoft.com/office/officeart/2005/8/layout/default"/>
    <dgm:cxn modelId="{9BD58D7E-4E13-49DD-9823-8E34E419FE0D}" type="presOf" srcId="{B4019972-F7C0-4F7F-8238-F2F755D89913}" destId="{C8CF808F-D1F5-43A9-ACAB-20AD64113D0C}" srcOrd="0" destOrd="0" presId="urn:microsoft.com/office/officeart/2005/8/layout/default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785B1C13-A53F-4158-A29C-DCA8DB5CD583}" type="presParOf" srcId="{7DE6164E-2384-439A-91BC-2E5FFC9C2A52}" destId="{3A096641-23A6-4D96-B5A6-BAD816C8DDDC}" srcOrd="0" destOrd="0" presId="urn:microsoft.com/office/officeart/2005/8/layout/default"/>
    <dgm:cxn modelId="{330ED04A-A616-46F5-ABDE-23348EB8D170}" type="presParOf" srcId="{7DE6164E-2384-439A-91BC-2E5FFC9C2A52}" destId="{7DDDF9A4-2A4B-4A6E-9035-516A1D13621A}" srcOrd="1" destOrd="0" presId="urn:microsoft.com/office/officeart/2005/8/layout/default"/>
    <dgm:cxn modelId="{C908D54F-3DDD-4C86-8A6C-64B6E259E415}" type="presParOf" srcId="{7DE6164E-2384-439A-91BC-2E5FFC9C2A52}" destId="{420B09A9-B8CD-4137-B5B9-8B1AB9B55463}" srcOrd="2" destOrd="0" presId="urn:microsoft.com/office/officeart/2005/8/layout/default"/>
    <dgm:cxn modelId="{D4DD2B54-B99F-4BEF-A1DC-BA827A39A784}" type="presParOf" srcId="{7DE6164E-2384-439A-91BC-2E5FFC9C2A52}" destId="{4A0C2987-570C-48FF-939E-25BE4F6B1A32}" srcOrd="3" destOrd="0" presId="urn:microsoft.com/office/officeart/2005/8/layout/default"/>
    <dgm:cxn modelId="{914B9C0C-8CE2-4373-AB8D-31D7364BEF51}" type="presParOf" srcId="{7DE6164E-2384-439A-91BC-2E5FFC9C2A52}" destId="{2A1B489D-87B5-4984-A046-20C66B50B4DB}" srcOrd="4" destOrd="0" presId="urn:microsoft.com/office/officeart/2005/8/layout/default"/>
    <dgm:cxn modelId="{F69C6F46-33B7-4B5E-975B-4C2E6963D909}" type="presParOf" srcId="{7DE6164E-2384-439A-91BC-2E5FFC9C2A52}" destId="{96EC545B-5853-4E9C-8031-B2637228011A}" srcOrd="5" destOrd="0" presId="urn:microsoft.com/office/officeart/2005/8/layout/default"/>
    <dgm:cxn modelId="{18AE8DF4-1927-4AD3-BB63-4CE5C02C5EE5}" type="presParOf" srcId="{7DE6164E-2384-439A-91BC-2E5FFC9C2A52}" destId="{2D0F5578-31B5-408C-8609-C86F2F32A6E6}" srcOrd="6" destOrd="0" presId="urn:microsoft.com/office/officeart/2005/8/layout/default"/>
    <dgm:cxn modelId="{7D682A92-BE62-44A7-BD10-5FFD8D569DAB}" type="presParOf" srcId="{7DE6164E-2384-439A-91BC-2E5FFC9C2A52}" destId="{0D042D3B-6F8C-4F4A-B231-D2BF3BCC64C9}" srcOrd="7" destOrd="0" presId="urn:microsoft.com/office/officeart/2005/8/layout/default"/>
    <dgm:cxn modelId="{5EC8DB94-4161-4179-AB89-02197F3633F8}" type="presParOf" srcId="{7DE6164E-2384-439A-91BC-2E5FFC9C2A52}" destId="{C8CF808F-D1F5-43A9-ACAB-20AD64113D0C}" srcOrd="8" destOrd="0" presId="urn:microsoft.com/office/officeart/2005/8/layout/default"/>
    <dgm:cxn modelId="{F1F4EA03-2721-447C-915E-5B332319C96D}" type="presParOf" srcId="{7DE6164E-2384-439A-91BC-2E5FFC9C2A52}" destId="{571B9D9B-8377-4855-8A59-8E0B4CC3D731}" srcOrd="9" destOrd="0" presId="urn:microsoft.com/office/officeart/2005/8/layout/default"/>
    <dgm:cxn modelId="{BF17BEC8-F927-4E64-81A4-734EC1B9E5D5}" type="presParOf" srcId="{7DE6164E-2384-439A-91BC-2E5FFC9C2A52}" destId="{EC012F26-923A-494B-96FB-BC1045242207}" srcOrd="10" destOrd="0" presId="urn:microsoft.com/office/officeart/2005/8/layout/default"/>
    <dgm:cxn modelId="{9B891C27-661F-4E65-9A4B-CABD19DE3273}" type="presParOf" srcId="{7DE6164E-2384-439A-91BC-2E5FFC9C2A52}" destId="{18974C25-63F7-46ED-B583-E927AB2882B0}" srcOrd="11" destOrd="0" presId="urn:microsoft.com/office/officeart/2005/8/layout/default"/>
    <dgm:cxn modelId="{A218B35D-5F4C-45B4-8517-CF3743FCB544}" type="presParOf" srcId="{7DE6164E-2384-439A-91BC-2E5FFC9C2A52}" destId="{62E10401-3C17-4321-AE96-1F28A53C936B}" srcOrd="12" destOrd="0" presId="urn:microsoft.com/office/officeart/2005/8/layout/default"/>
    <dgm:cxn modelId="{01A3E073-9DF2-4E9C-AC7B-5F8B36BD2FFD}" type="presParOf" srcId="{7DE6164E-2384-439A-91BC-2E5FFC9C2A52}" destId="{6A840CDE-4F72-4F05-BA94-FAB2AC3FDE43}" srcOrd="13" destOrd="0" presId="urn:microsoft.com/office/officeart/2005/8/layout/default"/>
    <dgm:cxn modelId="{D5B764C8-13E3-4D2E-B8B9-6FF7B4506283}" type="presParOf" srcId="{7DE6164E-2384-439A-91BC-2E5FFC9C2A52}" destId="{4C555F48-7143-4EDF-AEC4-FDA3446F5FBB}" srcOrd="14" destOrd="0" presId="urn:microsoft.com/office/officeart/2005/8/layout/default"/>
    <dgm:cxn modelId="{19143971-4B4C-4116-B11B-3D4EF2C7776B}" type="presParOf" srcId="{7DE6164E-2384-439A-91BC-2E5FFC9C2A52}" destId="{8BB9B90D-0559-4227-95B6-77D280237002}" srcOrd="15" destOrd="0" presId="urn:microsoft.com/office/officeart/2005/8/layout/default"/>
    <dgm:cxn modelId="{695BEDC4-F518-4678-A3F8-1175848869D6}" type="presParOf" srcId="{7DE6164E-2384-439A-91BC-2E5FFC9C2A52}" destId="{444D19DE-0BE3-49D6-9942-A590FB1926DE}" srcOrd="16" destOrd="0" presId="urn:microsoft.com/office/officeart/2005/8/layout/default"/>
    <dgm:cxn modelId="{F25D8F32-7307-4810-86A5-74C2887AA8CB}" type="presParOf" srcId="{7DE6164E-2384-439A-91BC-2E5FFC9C2A52}" destId="{5F1721E5-4120-49E7-8500-A34CB9A2994B}" srcOrd="17" destOrd="0" presId="urn:microsoft.com/office/officeart/2005/8/layout/default"/>
    <dgm:cxn modelId="{CD970DEC-5E6A-4AC0-96E0-73B363504891}" type="presParOf" srcId="{7DE6164E-2384-439A-91BC-2E5FFC9C2A52}" destId="{F3972CC1-8333-489B-BC18-D10893CA9C8A}" srcOrd="18" destOrd="0" presId="urn:microsoft.com/office/officeart/2005/8/layout/default"/>
    <dgm:cxn modelId="{D6C5525B-16A0-4E20-A0C7-C55471D83AEA}" type="presParOf" srcId="{7DE6164E-2384-439A-91BC-2E5FFC9C2A52}" destId="{18C9C92E-1508-4FF4-B7A6-1EB63646EAF0}" srcOrd="19" destOrd="0" presId="urn:microsoft.com/office/officeart/2005/8/layout/default"/>
    <dgm:cxn modelId="{92F7B22D-ABF5-494B-B2AF-0718C9767AE6}" type="presParOf" srcId="{7DE6164E-2384-439A-91BC-2E5FFC9C2A52}" destId="{13400CF3-71DB-4A20-9E68-DFEB69ADD4EA}" srcOrd="20" destOrd="0" presId="urn:microsoft.com/office/officeart/2005/8/layout/default"/>
    <dgm:cxn modelId="{39CE3A85-A55A-4049-BF99-CBE9E1BC0346}" type="presParOf" srcId="{7DE6164E-2384-439A-91BC-2E5FFC9C2A52}" destId="{2855FC21-3CDC-4B1F-BAF9-03F495D557A8}" srcOrd="21" destOrd="0" presId="urn:microsoft.com/office/officeart/2005/8/layout/default"/>
    <dgm:cxn modelId="{5D195DD5-1047-4175-B279-58E90E477C27}" type="presParOf" srcId="{7DE6164E-2384-439A-91BC-2E5FFC9C2A52}" destId="{D440A548-44C8-4273-82FE-2939C57B244D}" srcOrd="22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de aspecto profesional con poco esfuerzo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Utilizamos el </a:t>
          </a:r>
          <a:r>
            <a:rPr lang="es-ES_tradnl" sz="1200" dirty="0" err="1" smtClean="0"/>
            <a:t>framework</a:t>
          </a:r>
          <a:r>
            <a:rPr lang="es-ES_tradnl" sz="1200" dirty="0" smtClean="0"/>
            <a:t> </a:t>
          </a:r>
          <a:r>
            <a:rPr lang="es-ES_tradnl" sz="1200" dirty="0" err="1" smtClean="0"/>
            <a:t>SmartGWT</a:t>
          </a:r>
          <a:r>
            <a:rPr lang="es-ES_tradnl" sz="1200" dirty="0" smtClean="0"/>
            <a:t>, cuyos componentes facilitan el trabajo y abarcan todas las funcionalidades necesarias: grillas, combos, listas, </a:t>
          </a:r>
          <a:r>
            <a:rPr lang="es-ES_tradnl" sz="1200" dirty="0" err="1" smtClean="0"/>
            <a:t>etc</a:t>
          </a:r>
          <a:r>
            <a:rPr lang="es-ES_tradnl" sz="1200" dirty="0" smtClean="0"/>
            <a:t>…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r>
            <a:rPr lang="es-ES_tradnl" sz="1200" dirty="0" smtClean="0"/>
            <a:t>Trabajamos de manera asincrónica, lo que permite al usuario interactuar de manera mucho más rápida sin esperar la respuesta del servidor de la aplicación.</a:t>
          </a:r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6A2DDE-E387-4D04-BC29-44D51AD080B8}" type="pres">
      <dgm:prSet presAssocID="{F5BE3DAA-331E-4E68-9E5F-98AD577B3075}" presName="node" presStyleLbl="node1" presStyleIdx="0" presStyleCnt="3" custScaleX="151796" custScaleY="87927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51796" custScaleY="11506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51796" custScaleY="107788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</dgm:ptLst>
  <dgm:cxnLst>
    <dgm:cxn modelId="{BF327476-56DD-497D-BA6A-D6966E0B81CF}" type="presOf" srcId="{E1156B2D-EC9B-4865-8588-9F7B05E69C47}" destId="{9F724772-9F49-41CE-85E9-4AD58E293C08}" srcOrd="0" destOrd="0" presId="urn:microsoft.com/office/officeart/2005/8/layout/default"/>
    <dgm:cxn modelId="{8EB573C6-FCE6-4753-96E1-A4C68D27109A}" type="presOf" srcId="{F5BE3DAA-331E-4E68-9E5F-98AD577B3075}" destId="{0A6A2DDE-E387-4D04-BC29-44D51AD080B8}" srcOrd="0" destOrd="0" presId="urn:microsoft.com/office/officeart/2005/8/layout/default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3350E98A-7B24-4E24-8B7D-8201F7787FE8}" type="presOf" srcId="{5CF76A42-348C-40E8-9B66-B7E8122C9773}" destId="{5880E2CD-C339-4D28-87F6-D53821484C84}" srcOrd="0" destOrd="0" presId="urn:microsoft.com/office/officeart/2005/8/layout/default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2991CEB7-C8B5-42A7-8704-41EB2000645B}" type="presOf" srcId="{E974D5F4-DF71-4BCF-88E1-04E5D1C2EDC5}" destId="{D4A48BDB-D3BF-4558-9681-28B2863F81B3}" srcOrd="0" destOrd="0" presId="urn:microsoft.com/office/officeart/2005/8/layout/default"/>
    <dgm:cxn modelId="{D66F2E10-DE01-41F5-A340-4FE0F28E9AE7}" type="presParOf" srcId="{9F724772-9F49-41CE-85E9-4AD58E293C08}" destId="{0A6A2DDE-E387-4D04-BC29-44D51AD080B8}" srcOrd="0" destOrd="0" presId="urn:microsoft.com/office/officeart/2005/8/layout/default"/>
    <dgm:cxn modelId="{E86A26E3-38DC-426E-9182-0FD895C845F6}" type="presParOf" srcId="{9F724772-9F49-41CE-85E9-4AD58E293C08}" destId="{2F384B46-5516-41A7-9041-59E2828683C5}" srcOrd="1" destOrd="0" presId="urn:microsoft.com/office/officeart/2005/8/layout/default"/>
    <dgm:cxn modelId="{335DC9F0-4475-4699-9127-5A36A2189FDC}" type="presParOf" srcId="{9F724772-9F49-41CE-85E9-4AD58E293C08}" destId="{5880E2CD-C339-4D28-87F6-D53821484C84}" srcOrd="2" destOrd="0" presId="urn:microsoft.com/office/officeart/2005/8/layout/default"/>
    <dgm:cxn modelId="{E7E129AF-C487-4BD5-B0EA-50825FECA131}" type="presParOf" srcId="{9F724772-9F49-41CE-85E9-4AD58E293C08}" destId="{14F5D219-8A4A-4B5F-9F75-7B7F58CF49F7}" srcOrd="3" destOrd="0" presId="urn:microsoft.com/office/officeart/2005/8/layout/default"/>
    <dgm:cxn modelId="{564B7BE4-28F0-4530-A329-7532744CC59C}" type="presParOf" srcId="{9F724772-9F49-41CE-85E9-4AD58E293C08}" destId="{D4A48BDB-D3BF-4558-9681-28B2863F81B3}" srcOrd="4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smtClean="0"/>
            <a:t>Incorporar validación de horas ingresadas por parte del creador del proyecto</a:t>
          </a:r>
          <a:endParaRPr lang="es-ES" sz="2000" dirty="0" smtClean="0"/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754558C0-6007-4CF0-8DEC-8B77E4333624}" type="presOf" srcId="{7E17F216-0DF9-4ECD-BB77-52F47C8F04FB}" destId="{878C7951-0E39-4E11-9490-4FC1980949D4}" srcOrd="0" destOrd="1" presId="urn:microsoft.com/office/officeart/2005/8/layout/default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A367D10E-84E8-4A84-9137-D5C6C51958F9}" type="presOf" srcId="{738966EC-0358-4AAE-A924-7679B23590CB}" destId="{878C7951-0E39-4E11-9490-4FC1980949D4}" srcOrd="0" destOrd="2" presId="urn:microsoft.com/office/officeart/2005/8/layout/default"/>
    <dgm:cxn modelId="{6B2EAC97-6647-444E-B137-0CEFA6F59309}" type="presOf" srcId="{D4F55F53-2E94-4CB4-8616-0F61780443C8}" destId="{878C7951-0E39-4E11-9490-4FC1980949D4}" srcOrd="0" destOrd="0" presId="urn:microsoft.com/office/officeart/2005/8/layout/default"/>
    <dgm:cxn modelId="{1BEEE8C9-4254-4512-A52F-8FE3433A21A3}" type="presOf" srcId="{3CC641AE-D48E-4315-AEA8-86F552D4797F}" destId="{6AD5C6D3-1934-4858-BACB-7D56D5AB7976}" srcOrd="0" destOrd="0" presId="urn:microsoft.com/office/officeart/2005/8/layout/default"/>
    <dgm:cxn modelId="{7BCF5E79-8E98-40AF-AE36-B593B0D46454}" type="presOf" srcId="{BC6C53B7-ACFC-4D88-BCD6-CD4BFEC7F29F}" destId="{B05BFA4C-F0A4-4422-B416-6BA10DF2BE06}" srcOrd="0" destOrd="0" presId="urn:microsoft.com/office/officeart/2005/8/layout/default"/>
    <dgm:cxn modelId="{E1542E2D-7321-4E71-94BD-F2C0CA6759BB}" type="presOf" srcId="{B95D1C55-B169-4395-941E-8EC7DA0EE7BD}" destId="{E4E1A7B9-B9AE-4763-AE06-78394B4F2D2B}" srcOrd="0" destOrd="0" presId="urn:microsoft.com/office/officeart/2005/8/layout/default"/>
    <dgm:cxn modelId="{902E2DC3-DBD6-4CC6-8D66-0DBB4E4E083E}" type="presParOf" srcId="{6AD5C6D3-1934-4858-BACB-7D56D5AB7976}" destId="{878C7951-0E39-4E11-9490-4FC1980949D4}" srcOrd="0" destOrd="0" presId="urn:microsoft.com/office/officeart/2005/8/layout/default"/>
    <dgm:cxn modelId="{9B19C9BD-352B-4CA1-848B-B30A8655EA3B}" type="presParOf" srcId="{6AD5C6D3-1934-4858-BACB-7D56D5AB7976}" destId="{F3D03FAC-EF7B-474A-8B71-90606E42B1C2}" srcOrd="1" destOrd="0" presId="urn:microsoft.com/office/officeart/2005/8/layout/default"/>
    <dgm:cxn modelId="{AF6B0CA6-368E-4CF6-80C1-A3A8FAA60BDC}" type="presParOf" srcId="{6AD5C6D3-1934-4858-BACB-7D56D5AB7976}" destId="{E4E1A7B9-B9AE-4763-AE06-78394B4F2D2B}" srcOrd="2" destOrd="0" presId="urn:microsoft.com/office/officeart/2005/8/layout/default"/>
    <dgm:cxn modelId="{E93E27D6-4AA5-4BE3-B0F3-CF8A0BD93993}" type="presParOf" srcId="{6AD5C6D3-1934-4858-BACB-7D56D5AB7976}" destId="{3E46F251-7C3F-4B81-A073-04D560846CF7}" srcOrd="3" destOrd="0" presId="urn:microsoft.com/office/officeart/2005/8/layout/default"/>
    <dgm:cxn modelId="{5B492E29-8754-49D4-91BB-1914287FBEA4}" type="presParOf" srcId="{6AD5C6D3-1934-4858-BACB-7D56D5AB7976}" destId="{B05BFA4C-F0A4-4422-B416-6BA10DF2BE06}" srcOrd="4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Información </a:t>
          </a:r>
          <a:r>
            <a:rPr lang="es-ES" sz="1400" kern="1200" dirty="0" smtClean="0"/>
            <a:t>relevante para </a:t>
          </a:r>
          <a:r>
            <a:rPr lang="es-ES" sz="1400" kern="1200" dirty="0" smtClean="0"/>
            <a:t>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52615" y="1385249"/>
        <a:ext cx="1212798" cy="2873125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Proyectos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1586693" y="1385249"/>
        <a:ext cx="1212798" cy="2873125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Asignación de recursos a proyectos</a:t>
          </a:r>
          <a:endParaRPr lang="es-AR" sz="1300" kern="1200" dirty="0"/>
        </a:p>
      </dsp:txBody>
      <dsp:txXfrm rot="10800000">
        <a:off x="2920772" y="1385249"/>
        <a:ext cx="1212798" cy="2873125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Tareas en diferentes niveles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4254851" y="1385249"/>
        <a:ext cx="1212798" cy="2873125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Registro de horas trabajadas</a:t>
          </a:r>
          <a:endParaRPr lang="es-ES" sz="13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000" b="1" kern="1200" dirty="0" err="1" smtClean="0"/>
            <a:t>Drag</a:t>
          </a:r>
          <a:r>
            <a:rPr lang="es-ES" sz="1000" b="1" kern="1200" dirty="0" smtClean="0"/>
            <a:t> &amp; </a:t>
          </a:r>
          <a:r>
            <a:rPr lang="es-ES" sz="1000" b="1" kern="1200" dirty="0" err="1" smtClean="0"/>
            <a:t>Drop</a:t>
          </a:r>
          <a:endParaRPr lang="es-ES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Contador Online</a:t>
          </a:r>
          <a:endParaRPr lang="es-AR" sz="1000" kern="1200" dirty="0"/>
        </a:p>
      </dsp:txBody>
      <dsp:txXfrm rot="10800000">
        <a:off x="5588930" y="1385249"/>
        <a:ext cx="1212798" cy="2873125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Reportes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Tarea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Cantidad de Usuarios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Tipo de Tarea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 por Semana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000" b="1" kern="1200" dirty="0" smtClean="0"/>
        </a:p>
      </dsp:txBody>
      <dsp:txXfrm rot="10800000">
        <a:off x="6923008" y="1385249"/>
        <a:ext cx="1212798" cy="28731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se puede eliminar un usuario que ya tenga horas registradas en tareas</a:t>
          </a:r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207211" y="672"/>
          <a:ext cx="3546016" cy="1232406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de aspecto profesional con poco esfuerzo</a:t>
          </a:r>
          <a:endParaRPr lang="es-AR" sz="1200" kern="1200" dirty="0"/>
        </a:p>
      </dsp:txBody>
      <dsp:txXfrm>
        <a:off x="207211" y="672"/>
        <a:ext cx="3546016" cy="1232406"/>
      </dsp:txXfrm>
    </dsp:sp>
    <dsp:sp modelId="{5880E2CD-C339-4D28-87F6-D53821484C84}">
      <dsp:nvSpPr>
        <dsp:cNvPr id="0" name=""/>
        <dsp:cNvSpPr/>
      </dsp:nvSpPr>
      <dsp:spPr>
        <a:xfrm>
          <a:off x="207211" y="1466683"/>
          <a:ext cx="3546016" cy="1612793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Utilizamos el </a:t>
          </a:r>
          <a:r>
            <a:rPr lang="es-ES_tradnl" sz="1200" kern="1200" dirty="0" err="1" smtClean="0"/>
            <a:t>framework</a:t>
          </a:r>
          <a:r>
            <a:rPr lang="es-ES_tradnl" sz="1200" kern="1200" dirty="0" smtClean="0"/>
            <a:t> </a:t>
          </a:r>
          <a:r>
            <a:rPr lang="es-ES_tradnl" sz="1200" kern="1200" dirty="0" err="1" smtClean="0"/>
            <a:t>SmartGWT</a:t>
          </a:r>
          <a:r>
            <a:rPr lang="es-ES_tradnl" sz="1200" kern="1200" dirty="0" smtClean="0"/>
            <a:t>, cuyos componentes facilitan el trabajo y abarcan todas las funcionalidades necesarias: grillas, combos, listas, </a:t>
          </a:r>
          <a:r>
            <a:rPr lang="es-ES_tradnl" sz="1200" kern="1200" dirty="0" err="1" smtClean="0"/>
            <a:t>etc</a:t>
          </a:r>
          <a:r>
            <a:rPr lang="es-ES_tradnl" sz="1200" kern="1200" dirty="0" smtClean="0"/>
            <a:t>…</a:t>
          </a:r>
          <a:endParaRPr lang="es-AR" sz="1200" kern="1200" dirty="0"/>
        </a:p>
      </dsp:txBody>
      <dsp:txXfrm>
        <a:off x="207211" y="1466683"/>
        <a:ext cx="3546016" cy="1612793"/>
      </dsp:txXfrm>
    </dsp:sp>
    <dsp:sp modelId="{D4A48BDB-D3BF-4558-9681-28B2863F81B3}">
      <dsp:nvSpPr>
        <dsp:cNvPr id="0" name=""/>
        <dsp:cNvSpPr/>
      </dsp:nvSpPr>
      <dsp:spPr>
        <a:xfrm>
          <a:off x="207211" y="3313080"/>
          <a:ext cx="3546016" cy="1510782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Trabajamos de manera asincrónica, lo que permite al usuario interactuar de manera mucho más rápida sin esperar la respuesta del servidor de la aplicación.</a:t>
          </a:r>
          <a:endParaRPr lang="es-AR" sz="1200" kern="1200" dirty="0"/>
        </a:p>
      </dsp:txBody>
      <dsp:txXfrm>
        <a:off x="207211" y="3313080"/>
        <a:ext cx="3546016" cy="151078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47372" y="1351"/>
        <a:ext cx="3544284" cy="2126570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47372" y="2659564"/>
        <a:ext cx="3544284" cy="2126570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761270" y="2659564"/>
        <a:ext cx="3544284" cy="212657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Correo 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Chat 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1905205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mtClean="0"/>
            <a:t>Incorporar validación de horas ingresadas por parte del creador del proyecto</a:t>
          </a:r>
          <a:endParaRPr lang="es-ES" sz="2000" kern="1200" dirty="0" smtClean="0"/>
        </a:p>
      </dsp:txBody>
      <dsp:txXfrm>
        <a:off x="1905205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1BC8-0505-4E77-A60F-B71158178BB7}" type="datetimeFigureOut">
              <a:rPr lang="es-MX" smtClean="0"/>
              <a:pPr/>
              <a:t>29/02/2012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38B2-EE87-4BA2-AAC4-5C9C9732A1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Una vez que tengamos el L&amp;F final, agregar mas pantallas</a:t>
            </a:r>
            <a:r>
              <a:rPr lang="es-MX" baseline="0" dirty="0" smtClean="0"/>
              <a:t> de la </a:t>
            </a:r>
            <a:r>
              <a:rPr lang="es-MX" baseline="0" dirty="0" err="1" smtClean="0"/>
              <a:t>app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29/02/2012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29/02/2012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29/02/2012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29/02/2012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29/02/2012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29/02/2012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29/02/2012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29/02/2012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29/02/2012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29/02/2012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29/02/2012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29/02/2012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microsoft.com/office/2007/relationships/diagramDrawing" Target="../diagrams/drawing6.xml"/><Relationship Id="rId4" Type="http://schemas.openxmlformats.org/officeDocument/2006/relationships/diagramData" Target="../diagrams/data6.xml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microsoft.com/office/2007/relationships/diagramDrawing" Target="../diagrams/drawing1.xml"/><Relationship Id="rId4" Type="http://schemas.openxmlformats.org/officeDocument/2006/relationships/diagramData" Target="../diagrams/data1.xm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diagramData" Target="../diagrams/data2.xml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microsoft.com/office/2007/relationships/diagramDrawing" Target="../diagrams/drawing4.xm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36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35.png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446762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Tedioso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445817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Framework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48" name="47 Cheurón"/>
          <p:cNvSpPr/>
          <p:nvPr/>
        </p:nvSpPr>
        <p:spPr>
          <a:xfrm>
            <a:off x="1152423" y="195662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Cheurón"/>
          <p:cNvSpPr/>
          <p:nvPr/>
        </p:nvSpPr>
        <p:spPr>
          <a:xfrm>
            <a:off x="4696125" y="195988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1" name="50 Cheurón"/>
          <p:cNvSpPr/>
          <p:nvPr/>
        </p:nvSpPr>
        <p:spPr>
          <a:xfrm>
            <a:off x="1142977" y="245528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en separar la aplicación en diferentes proyectos 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54" name="53 Cheurón"/>
          <p:cNvSpPr/>
          <p:nvPr/>
        </p:nvSpPr>
        <p:spPr>
          <a:xfrm>
            <a:off x="1130874" y="295852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Eclipse no permite la integración de proyectos GWT  como una aplicación JAVA. GWT busca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8" name="87 Cheurón"/>
          <p:cNvSpPr/>
          <p:nvPr/>
        </p:nvSpPr>
        <p:spPr>
          <a:xfrm>
            <a:off x="4699378" y="245286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componentes para la integración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9" name="88 Cheurón"/>
          <p:cNvSpPr/>
          <p:nvPr/>
        </p:nvSpPr>
        <p:spPr>
          <a:xfrm>
            <a:off x="4681300" y="29493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usan “links”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345823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El</a:t>
            </a:r>
            <a:r>
              <a:rPr lang="es-AR" sz="1000" b="1" dirty="0" smtClean="0"/>
              <a:t> </a:t>
            </a:r>
            <a:r>
              <a:rPr lang="es-AR" sz="1000" b="1" dirty="0" err="1" smtClean="0">
                <a:solidFill>
                  <a:schemeClr val="bg1"/>
                </a:solidFill>
              </a:rPr>
              <a:t>frontend</a:t>
            </a:r>
            <a:r>
              <a:rPr lang="es-AR" sz="1000" b="1" dirty="0" smtClean="0">
                <a:solidFill>
                  <a:schemeClr val="bg1"/>
                </a:solidFill>
              </a:rPr>
              <a:t> debía pensarse como una aplicación Java de escritorio (swing)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344909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notifica 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396428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395515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498538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497593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adaptar las 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54938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548439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Almacenamos la imagen en 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7" name="106 Cheurón"/>
          <p:cNvSpPr/>
          <p:nvPr/>
        </p:nvSpPr>
        <p:spPr>
          <a:xfrm>
            <a:off x="1145634" y="599139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9" name="108 Cheurón"/>
          <p:cNvSpPr/>
          <p:nvPr/>
        </p:nvSpPr>
        <p:spPr>
          <a:xfrm>
            <a:off x="4702036" y="598194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58" name="5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866184"/>
            <a:ext cx="520825" cy="520825"/>
          </a:xfrm>
          <a:prstGeom prst="rect">
            <a:avLst/>
          </a:prstGeom>
        </p:spPr>
      </p:pic>
      <p:pic>
        <p:nvPicPr>
          <p:cNvPr id="59" name="5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06854"/>
            <a:ext cx="540568" cy="540568"/>
          </a:xfrm>
          <a:prstGeom prst="rect">
            <a:avLst/>
          </a:prstGeom>
        </p:spPr>
      </p:pic>
      <p:pic>
        <p:nvPicPr>
          <p:cNvPr id="60" name="5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8177" y="2372625"/>
            <a:ext cx="520825" cy="520825"/>
          </a:xfrm>
          <a:prstGeom prst="rect">
            <a:avLst/>
          </a:prstGeom>
        </p:spPr>
      </p:pic>
      <p:pic>
        <p:nvPicPr>
          <p:cNvPr id="61" name="6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5" y="2413295"/>
            <a:ext cx="540568" cy="540568"/>
          </a:xfrm>
          <a:prstGeom prst="rect">
            <a:avLst/>
          </a:prstGeom>
        </p:spPr>
      </p:pic>
      <p:pic>
        <p:nvPicPr>
          <p:cNvPr id="62" name="6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194" y="2876790"/>
            <a:ext cx="520825" cy="520825"/>
          </a:xfrm>
          <a:prstGeom prst="rect">
            <a:avLst/>
          </a:prstGeom>
        </p:spPr>
      </p:pic>
      <p:pic>
        <p:nvPicPr>
          <p:cNvPr id="63" name="6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2917460"/>
            <a:ext cx="540568" cy="540568"/>
          </a:xfrm>
          <a:prstGeom prst="rect">
            <a:avLst/>
          </a:prstGeom>
        </p:spPr>
      </p:pic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3367548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3408218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3883996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3924666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38407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42474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907528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948198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5411584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5452254"/>
            <a:ext cx="540568" cy="540568"/>
          </a:xfrm>
          <a:prstGeom prst="rect">
            <a:avLst/>
          </a:prstGeom>
        </p:spPr>
      </p:pic>
      <p:pic>
        <p:nvPicPr>
          <p:cNvPr id="74" name="7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5900564"/>
            <a:ext cx="520825" cy="520825"/>
          </a:xfrm>
          <a:prstGeom prst="rect">
            <a:avLst/>
          </a:prstGeom>
        </p:spPr>
      </p:pic>
      <p:pic>
        <p:nvPicPr>
          <p:cNvPr id="75" name="7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5941234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0" grpId="0" animBg="1"/>
      <p:bldP spid="51" grpId="0" animBg="1"/>
      <p:bldP spid="54" grpId="0" animBg="1"/>
      <p:bldP spid="88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845" y="2276872"/>
            <a:ext cx="1091611" cy="1800200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429000"/>
            <a:ext cx="864096" cy="8640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195" y="2204864"/>
            <a:ext cx="508291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</a:t>
            </a:r>
          </a:p>
        </p:txBody>
      </p:sp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0632" y="501317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10216183" y="458747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0766" y="2420887"/>
            <a:ext cx="2307298" cy="163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4788024" y="1052736"/>
            <a:ext cx="32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  <a:endParaRPr lang="es-AR" dirty="0"/>
          </a:p>
        </p:txBody>
      </p:sp>
      <p:sp>
        <p:nvSpPr>
          <p:cNvPr id="27" name="26 Flecha arriba"/>
          <p:cNvSpPr/>
          <p:nvPr/>
        </p:nvSpPr>
        <p:spPr>
          <a:xfrm>
            <a:off x="10404648" y="3645024"/>
            <a:ext cx="576064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28 Imagen" descr="TX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3856" y="2915072"/>
            <a:ext cx="441920" cy="441920"/>
          </a:xfrm>
          <a:prstGeom prst="rect">
            <a:avLst/>
          </a:prstGeom>
        </p:spPr>
      </p:pic>
      <p:pic>
        <p:nvPicPr>
          <p:cNvPr id="36" name="3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00608" y="4293096"/>
            <a:ext cx="510837" cy="504056"/>
          </a:xfrm>
          <a:prstGeom prst="rect">
            <a:avLst/>
          </a:prstGeom>
        </p:spPr>
      </p:pic>
      <p:grpSp>
        <p:nvGrpSpPr>
          <p:cNvPr id="37" name="36 Grupo"/>
          <p:cNvGrpSpPr/>
          <p:nvPr/>
        </p:nvGrpSpPr>
        <p:grpSpPr>
          <a:xfrm>
            <a:off x="3894900" y="3140968"/>
            <a:ext cx="652263" cy="353690"/>
            <a:chOff x="2943375" y="3507358"/>
            <a:chExt cx="652263" cy="353690"/>
          </a:xfrm>
        </p:grpSpPr>
        <p:cxnSp>
          <p:nvCxnSpPr>
            <p:cNvPr id="38" name="3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86944" y="2703984"/>
            <a:ext cx="436984" cy="436984"/>
          </a:xfrm>
          <a:prstGeom prst="rect">
            <a:avLst/>
          </a:prstGeom>
        </p:spPr>
      </p:pic>
      <p:grpSp>
        <p:nvGrpSpPr>
          <p:cNvPr id="43" name="42 Grupo"/>
          <p:cNvGrpSpPr/>
          <p:nvPr/>
        </p:nvGrpSpPr>
        <p:grpSpPr>
          <a:xfrm>
            <a:off x="4653769" y="3444076"/>
            <a:ext cx="652263" cy="353690"/>
            <a:chOff x="2943375" y="3507358"/>
            <a:chExt cx="652263" cy="353690"/>
          </a:xfrm>
        </p:grpSpPr>
        <p:cxnSp>
          <p:nvCxnSpPr>
            <p:cNvPr id="44" name="43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693329" y="3356992"/>
            <a:ext cx="652263" cy="353690"/>
            <a:chOff x="2943375" y="3507358"/>
            <a:chExt cx="652263" cy="353690"/>
          </a:xfrm>
        </p:grpSpPr>
        <p:cxnSp>
          <p:nvCxnSpPr>
            <p:cNvPr id="50" name="49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Flecha izquierda y derecha"/>
          <p:cNvSpPr/>
          <p:nvPr/>
        </p:nvSpPr>
        <p:spPr>
          <a:xfrm>
            <a:off x="8056288" y="4077072"/>
            <a:ext cx="504056" cy="1440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Pentágono"/>
          <p:cNvSpPr/>
          <p:nvPr/>
        </p:nvSpPr>
        <p:spPr>
          <a:xfrm>
            <a:off x="0" y="5200172"/>
            <a:ext cx="1705850" cy="74910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Modificamos información de nuestra cuenta</a:t>
            </a:r>
            <a:endParaRPr lang="es-AR" sz="1100" dirty="0"/>
          </a:p>
        </p:txBody>
      </p:sp>
      <p:sp>
        <p:nvSpPr>
          <p:cNvPr id="62" name="61 Cheurón"/>
          <p:cNvSpPr/>
          <p:nvPr/>
        </p:nvSpPr>
        <p:spPr>
          <a:xfrm>
            <a:off x="1344702" y="5200172"/>
            <a:ext cx="1844866" cy="749108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Cambiamos nuestra imagen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3" name="62 Cheurón"/>
          <p:cNvSpPr/>
          <p:nvPr/>
        </p:nvSpPr>
        <p:spPr>
          <a:xfrm>
            <a:off x="2829995" y="5200061"/>
            <a:ext cx="1844866" cy="74910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Seleccionamos archivo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4314742" y="5199944"/>
            <a:ext cx="1844866" cy="749108"/>
          </a:xfrm>
          <a:prstGeom prst="chevron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La imagen se guarda en la BD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5" name="64 Cheurón"/>
          <p:cNvSpPr/>
          <p:nvPr/>
        </p:nvSpPr>
        <p:spPr>
          <a:xfrm>
            <a:off x="5804906" y="5201958"/>
            <a:ext cx="2087081" cy="749108"/>
          </a:xfrm>
          <a:prstGeom prst="chevron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Guardamos el resto de nuestra información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6" name="65 Cheurón"/>
          <p:cNvSpPr/>
          <p:nvPr/>
        </p:nvSpPr>
        <p:spPr>
          <a:xfrm>
            <a:off x="7541569" y="5203800"/>
            <a:ext cx="1602431" cy="749108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 relacionan en la BD</a:t>
            </a:r>
            <a:endParaRPr lang="es-A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8208E-6 C 0.02431 -0.01318 0.00764 -0.00509 0.06684 4.68208E-6 C 0.07778 0.00092 0.08907 0.00508 0.10087 0.00578 C 0.11528 0.00647 0.13004 0.00739 0.14462 0.00878 C 0.17205 0.00647 0.19914 0.00462 0.22622 4.68208E-6 C 0.24063 -0.00579 0.254 -0.00694 0.26893 -0.00856 C 0.29966 -0.0185 0.329 -0.03422 0.3599 -0.03908 C 0.38368 -0.05249 0.40799 -0.05642 0.43299 -0.05827 C 0.44809 -0.06313 0.4625 -0.07099 0.47761 -0.07515 C 0.48368 -0.08162 0.48889 -0.0837 0.49584 -0.08625 C 0.50747 -0.09619 0.52153 -0.10544 0.53108 -0.12232 " pathEditMode="relative" rAng="0" ptsTypes="ffffffffff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" y="-5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08 -0.12232 C 0.55539 -0.12532 0.57709 -0.13203 0.60122 -0.12717 C 0.60921 -0.11191 0.60521 -0.12394 0.60799 -0.08902 C 0.60851 -0.08278 0.6099 -0.06983 0.6099 -0.06891 " pathEditMode="relative" rAng="0" ptsTypes="fff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57000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4 C 0.2243 0.07422 0.44861 0.14821 0.53611 0.178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9 -0.0689 C 0.60382 -0.05942 0.59549 -0.05387 0.58577 -0.04879 C 0.57969 -0.04231 0.57761 -0.04324 0.5698 -0.04046 C 0.5625 -0.03329 0.55296 -0.03399 0.54393 -0.03052 C 0.51424 -0.01896 0.48282 -0.01341 0.45105 -0.0104 C 0.40625 -0.01179 0.36511 -0.01595 0.32084 -0.01873 C 0.30973 -0.02266 0.2974 -0.02428 0.28559 -0.02566 C 0.275 -0.02682 0.25348 -0.0289 0.25348 -0.02867 C 0.23889 -0.03399 0.22466 -0.03884 0.21042 -0.04393 C 0.20487 -0.04763 0.20052 -0.05179 0.19427 -0.05387 C 0.19046 -0.0578 0.18455 -0.06728 0.18455 -0.06705 C 0.18282 -0.07283 0.18056 -0.0763 0.17674 -0.08069 C 0.17726 -0.08231 0.1783 -0.08532 0.1783 -0.08532 " pathEditMode="relative" rAng="0" ptsTypes="ffffffffffff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60116E-6 L 0.61493 0.1477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" y="7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461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 - Código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788024" y="1052736"/>
            <a:ext cx="326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</a:p>
          <a:p>
            <a:r>
              <a:rPr lang="es-ES_tradnl" dirty="0" smtClean="0"/>
              <a:t>O directamente en Eclipse</a:t>
            </a:r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062" y="1977491"/>
            <a:ext cx="7776864" cy="446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000"/>
                            </p:stCondLst>
                            <p:childTnLst>
                              <p:par>
                                <p:cTn id="8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9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="" xmlns:p14="http://schemas.microsoft.com/office/powerpoint/2010/main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20" y="1844824"/>
            <a:ext cx="8370544" cy="360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611560" y="1566273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897312" y="2066339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897312" y="2779009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611560" y="4638107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611560" y="3566537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397642" y="1566273"/>
            <a:ext cx="1285884" cy="250977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397642" y="4076049"/>
            <a:ext cx="1285884" cy="2276570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85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63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8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951415" y="2085395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Widgets</a:t>
            </a:r>
            <a:r>
              <a:rPr lang="es-ES" sz="800" dirty="0" smtClean="0">
                <a:solidFill>
                  <a:schemeClr val="bg1"/>
                </a:solidFill>
              </a:rPr>
              <a:t> – CSS – </a:t>
            </a:r>
            <a:r>
              <a:rPr lang="es-ES" sz="800" dirty="0" err="1" smtClean="0">
                <a:solidFill>
                  <a:schemeClr val="bg1"/>
                </a:solidFill>
              </a:rPr>
              <a:t>Image</a:t>
            </a:r>
            <a:r>
              <a:rPr lang="es-ES" sz="800" dirty="0" smtClean="0">
                <a:solidFill>
                  <a:schemeClr val="bg1"/>
                </a:solidFill>
              </a:rPr>
              <a:t> - </a:t>
            </a:r>
            <a:r>
              <a:rPr lang="es-ES" sz="800" dirty="0" err="1" smtClean="0">
                <a:solidFill>
                  <a:schemeClr val="bg1"/>
                </a:solidFill>
              </a:rPr>
              <a:t>Javascript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1325940" y="2993903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611692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1325940" y="2290177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1489383" y="2806918"/>
            <a:ext cx="738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Servlet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1040188" y="3760673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1325940" y="395117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968750" y="4780983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1397378" y="4995297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42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370040" y="4193981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655792" y="4384480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3339044" y="1693362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624796" y="1883861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44 Flecha arriba y abajo"/>
          <p:cNvSpPr/>
          <p:nvPr/>
        </p:nvSpPr>
        <p:spPr>
          <a:xfrm>
            <a:off x="1611692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611692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611692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11941" y="3587936"/>
            <a:ext cx="492269" cy="393815"/>
          </a:xfrm>
          <a:prstGeom prst="rect">
            <a:avLst/>
          </a:prstGeom>
        </p:spPr>
      </p:pic>
      <p:pic>
        <p:nvPicPr>
          <p:cNvPr id="50" name="49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01741" y="5843530"/>
            <a:ext cx="492269" cy="393815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611824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611824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897576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2897576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2897576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111759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069598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</a:p>
        </p:txBody>
      </p:sp>
      <p:graphicFrame>
        <p:nvGraphicFramePr>
          <p:cNvPr id="58" name="57 Diagrama"/>
          <p:cNvGraphicFramePr/>
          <p:nvPr/>
        </p:nvGraphicFramePr>
        <p:xfrm>
          <a:off x="4932040" y="1556792"/>
          <a:ext cx="3960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46" grpId="0" animBg="1"/>
      <p:bldP spid="47" grpId="0" animBg="1"/>
      <p:bldP spid="57" grpId="0"/>
      <p:bldGraphic spid="58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="" xmlns:p14="http://schemas.microsoft.com/office/powerpoint/2010/main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509724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508779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559907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60991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5605129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77300" y="4521938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71" name="70 Cheurón"/>
          <p:cNvSpPr/>
          <p:nvPr/>
        </p:nvSpPr>
        <p:spPr>
          <a:xfrm>
            <a:off x="1152423" y="191871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708825" y="1909267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vida personal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7" y="242054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4" y="2920612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99378" y="241812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81300" y="2911477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4" y="341396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78720" y="3404833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Sincronizar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847587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888257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383805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879105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3387105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368287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869937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3371587"/>
            <a:ext cx="520825" cy="520825"/>
          </a:xfrm>
          <a:prstGeom prst="rect">
            <a:avLst/>
          </a:prstGeom>
        </p:spPr>
      </p:pic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5056368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098" y="5040850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667" y="5545910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2691" y="5755466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074" y="6065042"/>
            <a:ext cx="540568" cy="540568"/>
          </a:xfrm>
          <a:prstGeom prst="rect">
            <a:avLst/>
          </a:prstGeom>
        </p:spPr>
      </p:pic>
      <p:sp>
        <p:nvSpPr>
          <p:cNvPr id="42" name="41 Cheurón"/>
          <p:cNvSpPr/>
          <p:nvPr/>
        </p:nvSpPr>
        <p:spPr>
          <a:xfrm>
            <a:off x="1117886" y="390926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No dedicamos la cantidad de horas semanales acordadas para el calendario estimado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3" name="42 Cheurón"/>
          <p:cNvSpPr/>
          <p:nvPr/>
        </p:nvSpPr>
        <p:spPr>
          <a:xfrm>
            <a:off x="4668312" y="3900133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Extensión de plazos de entrega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59" name="5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60" y="3882405"/>
            <a:ext cx="540568" cy="540568"/>
          </a:xfrm>
          <a:prstGeom prst="rect">
            <a:avLst/>
          </a:prstGeom>
        </p:spPr>
      </p:pic>
      <p:pic>
        <p:nvPicPr>
          <p:cNvPr id="62" name="6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1756" y="3866887"/>
            <a:ext cx="520825" cy="52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70" grpId="0"/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1212</Words>
  <Application>Microsoft Office PowerPoint</Application>
  <PresentationFormat>Presentación en pantalla (4:3)</PresentationFormat>
  <Paragraphs>195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JPG</cp:lastModifiedBy>
  <cp:revision>78</cp:revision>
  <dcterms:created xsi:type="dcterms:W3CDTF">2012-02-26T04:39:08Z</dcterms:created>
  <dcterms:modified xsi:type="dcterms:W3CDTF">2012-02-29T03:23:15Z</dcterms:modified>
</cp:coreProperties>
</file>