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vList4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/>
      <dgm:spPr/>
      <dgm:t>
        <a:bodyPr/>
        <a:lstStyle/>
        <a:p>
          <a:r>
            <a:rPr lang="es-ES" dirty="0" smtClean="0"/>
            <a:t>Buscamos cumplir expectativas y…</a:t>
          </a:r>
          <a:endParaRPr lang="es-ES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/>
      <dgm:spPr/>
      <dgm:t>
        <a:bodyPr/>
        <a:lstStyle/>
        <a:p>
          <a:r>
            <a:rPr lang="es-ES" dirty="0" smtClean="0"/>
            <a:t>No encontramos una herramienta amigable</a:t>
          </a:r>
          <a:endParaRPr lang="es-ES" dirty="0"/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phldr="1"/>
      <dgm:spPr/>
      <dgm:t>
        <a:bodyPr/>
        <a:lstStyle/>
        <a:p>
          <a:endParaRPr lang="es-ES" dirty="0"/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/>
      <dgm:spPr/>
      <dgm:t>
        <a:bodyPr/>
        <a:lstStyle/>
        <a:p>
          <a:r>
            <a:rPr lang="es-ES" dirty="0" smtClean="0"/>
            <a:t>Nuestra motivación fue…</a:t>
          </a:r>
          <a:endParaRPr lang="es-ES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/>
      <dgm:spPr/>
      <dgm:t>
        <a:bodyPr/>
        <a:lstStyle/>
        <a:p>
          <a:r>
            <a:rPr lang="es-ES" dirty="0" smtClean="0"/>
            <a:t>Cubrir necesidades en cualquier ámbito</a:t>
          </a:r>
          <a:endParaRPr lang="es-ES" dirty="0"/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phldr="1"/>
      <dgm:spPr/>
      <dgm:t>
        <a:bodyPr/>
        <a:lstStyle/>
        <a:p>
          <a:endParaRPr lang="es-ES" dirty="0"/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/>
      <dgm:spPr/>
      <dgm:t>
        <a:bodyPr/>
        <a:lstStyle/>
        <a:p>
          <a:r>
            <a:rPr lang="es-ES" dirty="0" smtClean="0"/>
            <a:t>Logramos…</a:t>
          </a:r>
          <a:endParaRPr lang="es-ES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/>
      <dgm:spPr/>
      <dgm:t>
        <a:bodyPr/>
        <a:lstStyle/>
        <a:p>
          <a:r>
            <a:rPr lang="es-ES" dirty="0" smtClean="0"/>
            <a:t>Unir lo mejor de todas las herramientas</a:t>
          </a:r>
          <a:endParaRPr lang="es-ES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/>
      <dgm:spPr/>
      <dgm:t>
        <a:bodyPr/>
        <a:lstStyle/>
        <a:p>
          <a:r>
            <a:rPr lang="es-ES" dirty="0" smtClean="0"/>
            <a:t>Incorporamos lo que ninguna brindaba</a:t>
          </a:r>
          <a:endParaRPr lang="es-ES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r>
            <a:rPr lang="es-ES" dirty="0" smtClean="0"/>
            <a:t>Otra</a:t>
          </a:r>
          <a:endParaRPr lang="es-ES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F446C351-F58B-4738-9428-E884505F1A0B}" type="pres">
      <dgm:prSet presAssocID="{5D3F1B1F-8882-40C2-8A2D-F35C5D2DE244}" presName="linear" presStyleCnt="0">
        <dgm:presLayoutVars>
          <dgm:dir/>
          <dgm:resizeHandles val="exact"/>
        </dgm:presLayoutVars>
      </dgm:prSet>
      <dgm:spPr/>
    </dgm:pt>
    <dgm:pt modelId="{1FA9C2F7-BE0B-4AB3-AAF0-493785047944}" type="pres">
      <dgm:prSet presAssocID="{E04A945A-6049-4891-9E14-7CDB6DAB0BC6}" presName="comp" presStyleCnt="0"/>
      <dgm:spPr/>
    </dgm:pt>
    <dgm:pt modelId="{E111763A-36DB-44D3-89AB-AABCFF6EC761}" type="pres">
      <dgm:prSet presAssocID="{E04A945A-6049-4891-9E14-7CDB6DAB0BC6}" presName="box" presStyleLbl="node1" presStyleIdx="0" presStyleCnt="3"/>
      <dgm:spPr/>
      <dgm:t>
        <a:bodyPr/>
        <a:lstStyle/>
        <a:p>
          <a:endParaRPr lang="es-ES"/>
        </a:p>
      </dgm:t>
    </dgm:pt>
    <dgm:pt modelId="{8DF6E289-6357-4247-B7FA-6D641D528C75}" type="pres">
      <dgm:prSet presAssocID="{E04A945A-6049-4891-9E14-7CDB6DAB0BC6}" presName="img" presStyleLbl="fgImgPlace1" presStyleIdx="0" presStyleCnt="3" custScaleX="85823" custScaleY="82333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982B79BF-FC76-4A30-9196-2F905D07E9DB}" type="pres">
      <dgm:prSet presAssocID="{E04A945A-6049-4891-9E14-7CDB6DAB0BC6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832C77-14B2-4FA9-BF21-E5B8CE10A854}" type="pres">
      <dgm:prSet presAssocID="{55AE2466-DEE7-44B2-9DF1-15F3E5B5978A}" presName="spacer" presStyleCnt="0"/>
      <dgm:spPr/>
    </dgm:pt>
    <dgm:pt modelId="{6223937F-5A85-42F8-89F1-A31EAABD77FB}" type="pres">
      <dgm:prSet presAssocID="{9EA8F649-A822-4005-92B6-E4F626377926}" presName="comp" presStyleCnt="0"/>
      <dgm:spPr/>
    </dgm:pt>
    <dgm:pt modelId="{0E4A279F-13FD-4DEA-B856-60483CE9001C}" type="pres">
      <dgm:prSet presAssocID="{9EA8F649-A822-4005-92B6-E4F626377926}" presName="box" presStyleLbl="node1" presStyleIdx="1" presStyleCnt="3"/>
      <dgm:spPr/>
      <dgm:t>
        <a:bodyPr/>
        <a:lstStyle/>
        <a:p>
          <a:endParaRPr lang="es-ES"/>
        </a:p>
      </dgm:t>
    </dgm:pt>
    <dgm:pt modelId="{A1973E30-7BF9-46DB-80DD-3126B6415776}" type="pres">
      <dgm:prSet presAssocID="{9EA8F649-A822-4005-92B6-E4F626377926}" presName="img" presStyleLbl="fgImgPlace1" presStyleIdx="1" presStyleCnt="3" custScaleX="68922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B3EC1D43-DC87-4EF5-AA46-116C98B82BF8}" type="pres">
      <dgm:prSet presAssocID="{9EA8F649-A822-4005-92B6-E4F62637792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81D0F87-422B-4456-A25F-F42D90AD08B1}" type="pres">
      <dgm:prSet presAssocID="{9F6D6AA6-5462-48C4-A8CB-98B534BFC05E}" presName="spacer" presStyleCnt="0"/>
      <dgm:spPr/>
    </dgm:pt>
    <dgm:pt modelId="{D1231C8A-4CA1-46F3-A786-B8CECC9F40E3}" type="pres">
      <dgm:prSet presAssocID="{9C7D0373-CC3E-413C-81C8-B470E8B263C6}" presName="comp" presStyleCnt="0"/>
      <dgm:spPr/>
    </dgm:pt>
    <dgm:pt modelId="{73C7E5FF-CFDC-4108-A7FA-62EC1733F221}" type="pres">
      <dgm:prSet presAssocID="{9C7D0373-CC3E-413C-81C8-B470E8B263C6}" presName="box" presStyleLbl="node1" presStyleIdx="2" presStyleCnt="3"/>
      <dgm:spPr/>
      <dgm:t>
        <a:bodyPr/>
        <a:lstStyle/>
        <a:p>
          <a:endParaRPr lang="es-ES"/>
        </a:p>
      </dgm:t>
    </dgm:pt>
    <dgm:pt modelId="{37789156-0F31-4798-86F2-2815929A8BF2}" type="pres">
      <dgm:prSet presAssocID="{9C7D0373-CC3E-413C-81C8-B470E8B263C6}" presName="img" presStyleLbl="fgImgPlace1" presStyleIdx="2" presStyleCnt="3" custScaleX="77373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7A92DA65-B0D7-4054-A1D7-876157F55F30}" type="pres">
      <dgm:prSet presAssocID="{9C7D0373-CC3E-413C-81C8-B470E8B263C6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9E72D11-A267-4B39-8E0A-E47D1E74CA30}" type="presOf" srcId="{7B2DF067-6CFB-46CD-8FE8-6966F9650109}" destId="{73C7E5FF-CFDC-4108-A7FA-62EC1733F221}" srcOrd="0" destOrd="2" presId="urn:microsoft.com/office/officeart/2005/8/layout/vList4"/>
    <dgm:cxn modelId="{073371DF-0988-4595-99BB-6126A4E2C0CE}" type="presOf" srcId="{62CFA7F4-8DDA-4B43-A88D-C9B164593647}" destId="{B3EC1D43-DC87-4EF5-AA46-116C98B82BF8}" srcOrd="1" destOrd="2" presId="urn:microsoft.com/office/officeart/2005/8/layout/vList4"/>
    <dgm:cxn modelId="{08A5BDC1-F692-4FE5-A749-197EE9CDA7F5}" type="presOf" srcId="{9C7D0373-CC3E-413C-81C8-B470E8B263C6}" destId="{73C7E5FF-CFDC-4108-A7FA-62EC1733F221}" srcOrd="0" destOrd="0" presId="urn:microsoft.com/office/officeart/2005/8/layout/vList4"/>
    <dgm:cxn modelId="{B372D7B6-A555-4F1E-90DA-AC4D2BED8B5E}" type="presOf" srcId="{7B2DF067-6CFB-46CD-8FE8-6966F9650109}" destId="{7A92DA65-B0D7-4054-A1D7-876157F55F30}" srcOrd="1" destOrd="2" presId="urn:microsoft.com/office/officeart/2005/8/layout/vList4"/>
    <dgm:cxn modelId="{388B7D83-4823-4425-96C7-96C59E89E417}" type="presOf" srcId="{A8089130-C6AF-4C59-91BA-D491F90FD224}" destId="{982B79BF-FC76-4A30-9196-2F905D07E9DB}" srcOrd="1" destOrd="2" presId="urn:microsoft.com/office/officeart/2005/8/layout/vList4"/>
    <dgm:cxn modelId="{E571E475-729F-4BF6-8C71-403D478EF8A7}" type="presOf" srcId="{E04A945A-6049-4891-9E14-7CDB6DAB0BC6}" destId="{982B79BF-FC76-4A30-9196-2F905D07E9DB}" srcOrd="1" destOrd="0" presId="urn:microsoft.com/office/officeart/2005/8/layout/vList4"/>
    <dgm:cxn modelId="{7F244251-33A8-463E-AD53-21F80DBCD7C7}" type="presOf" srcId="{55B3E391-62DF-4A47-92F9-C53D3C08219F}" destId="{7A92DA65-B0D7-4054-A1D7-876157F55F30}" srcOrd="1" destOrd="1" presId="urn:microsoft.com/office/officeart/2005/8/layout/vList4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BB254E46-DBAF-4F26-8E1C-7957B70831D0}" type="presOf" srcId="{523707FD-C98E-42E7-A7AE-6024BB02137F}" destId="{0E4A279F-13FD-4DEA-B856-60483CE9001C}" srcOrd="0" destOrd="1" presId="urn:microsoft.com/office/officeart/2005/8/layout/vList4"/>
    <dgm:cxn modelId="{79BFD155-3836-4A3A-9938-3A962613F92C}" type="presOf" srcId="{B271351A-9057-4106-A219-F345F75608E9}" destId="{E111763A-36DB-44D3-89AB-AABCFF6EC761}" srcOrd="0" destOrd="3" presId="urn:microsoft.com/office/officeart/2005/8/layout/vList4"/>
    <dgm:cxn modelId="{15F1A143-85CE-458C-851D-D8C09753A037}" type="presOf" srcId="{55B3E391-62DF-4A47-92F9-C53D3C08219F}" destId="{73C7E5FF-CFDC-4108-A7FA-62EC1733F221}" srcOrd="0" destOrd="1" presId="urn:microsoft.com/office/officeart/2005/8/layout/vList4"/>
    <dgm:cxn modelId="{4858CB34-749E-49CC-A727-AE16C0F965E8}" type="presOf" srcId="{E04A945A-6049-4891-9E14-7CDB6DAB0BC6}" destId="{E111763A-36DB-44D3-89AB-AABCFF6EC761}" srcOrd="0" destOrd="0" presId="urn:microsoft.com/office/officeart/2005/8/layout/vList4"/>
    <dgm:cxn modelId="{0F1B1278-F190-4AF1-9DFC-3EA6391CC97A}" type="presOf" srcId="{62CFA7F4-8DDA-4B43-A88D-C9B164593647}" destId="{0E4A279F-13FD-4DEA-B856-60483CE9001C}" srcOrd="0" destOrd="2" presId="urn:microsoft.com/office/officeart/2005/8/layout/vList4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C03D4074-0129-4A6A-867C-EC828ED916C8}" type="presOf" srcId="{B271351A-9057-4106-A219-F345F75608E9}" destId="{982B79BF-FC76-4A30-9196-2F905D07E9DB}" srcOrd="1" destOrd="3" presId="urn:microsoft.com/office/officeart/2005/8/layout/vList4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0ABF7F12-0904-473E-8BC0-D738C3AAA5C3}" type="presOf" srcId="{9EA8F649-A822-4005-92B6-E4F626377926}" destId="{B3EC1D43-DC87-4EF5-AA46-116C98B82BF8}" srcOrd="1" destOrd="0" presId="urn:microsoft.com/office/officeart/2005/8/layout/vList4"/>
    <dgm:cxn modelId="{0D6C9568-8568-4514-B530-B598D50B4BBF}" type="presOf" srcId="{5D3F1B1F-8882-40C2-8A2D-F35C5D2DE244}" destId="{F446C351-F58B-4738-9428-E884505F1A0B}" srcOrd="0" destOrd="0" presId="urn:microsoft.com/office/officeart/2005/8/layout/vList4"/>
    <dgm:cxn modelId="{3BB231F2-BA78-4C74-8837-63E8AA3A9961}" srcId="{E04A945A-6049-4891-9E14-7CDB6DAB0BC6}" destId="{A8089130-C6AF-4C59-91BA-D491F90FD224}" srcOrd="1" destOrd="0" parTransId="{40E3F085-901B-4AF5-BE42-4B363A9A389B}" sibTransId="{375E4F1F-9010-4AFB-80F5-7D8253F558B7}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500AEA8B-C70E-4F69-81D8-76E07B67B6CB}" type="presOf" srcId="{AFD36104-1D44-4289-9932-D47F79CFC7EF}" destId="{982B79BF-FC76-4A30-9196-2F905D07E9DB}" srcOrd="1" destOrd="1" presId="urn:microsoft.com/office/officeart/2005/8/layout/vList4"/>
    <dgm:cxn modelId="{B835D342-3EFE-486E-AA93-3B67114FAE95}" srcId="{9EA8F649-A822-4005-92B6-E4F626377926}" destId="{62CFA7F4-8DDA-4B43-A88D-C9B164593647}" srcOrd="1" destOrd="0" parTransId="{675CA5E5-297F-48F4-90BD-F79188D26E6A}" sibTransId="{27D65F72-00EF-4987-820D-7395A34B75B7}"/>
    <dgm:cxn modelId="{3B43F41E-C320-4B7A-8543-919D9CF855BB}" type="presOf" srcId="{9EA8F649-A822-4005-92B6-E4F626377926}" destId="{0E4A279F-13FD-4DEA-B856-60483CE9001C}" srcOrd="0" destOrd="0" presId="urn:microsoft.com/office/officeart/2005/8/layout/vList4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20669006-2D53-4334-A2DC-B9FF4C65EE51}" type="presOf" srcId="{AFD36104-1D44-4289-9932-D47F79CFC7EF}" destId="{E111763A-36DB-44D3-89AB-AABCFF6EC761}" srcOrd="0" destOrd="1" presId="urn:microsoft.com/office/officeart/2005/8/layout/vList4"/>
    <dgm:cxn modelId="{B75C4E30-06BF-41A4-BA49-D263017EC4C9}" type="presOf" srcId="{523707FD-C98E-42E7-A7AE-6024BB02137F}" destId="{B3EC1D43-DC87-4EF5-AA46-116C98B82BF8}" srcOrd="1" destOrd="1" presId="urn:microsoft.com/office/officeart/2005/8/layout/vList4"/>
    <dgm:cxn modelId="{59DFA00A-B11A-44EC-9EBC-AF10C27B4C38}" type="presOf" srcId="{A8089130-C6AF-4C59-91BA-D491F90FD224}" destId="{E111763A-36DB-44D3-89AB-AABCFF6EC761}" srcOrd="0" destOrd="2" presId="urn:microsoft.com/office/officeart/2005/8/layout/vList4"/>
    <dgm:cxn modelId="{BE0408AF-66FB-4F81-BA5F-31E9D5181735}" srcId="{E04A945A-6049-4891-9E14-7CDB6DAB0BC6}" destId="{B271351A-9057-4106-A219-F345F75608E9}" srcOrd="2" destOrd="0" parTransId="{BDE80354-1D0A-46D6-94B3-530496A8F090}" sibTransId="{8416442F-43A3-4930-80B3-779D6B35B3AE}"/>
    <dgm:cxn modelId="{A91A00E1-DD3A-424B-BA32-985878B7652F}" type="presOf" srcId="{9C7D0373-CC3E-413C-81C8-B470E8B263C6}" destId="{7A92DA65-B0D7-4054-A1D7-876157F55F30}" srcOrd="1" destOrd="0" presId="urn:microsoft.com/office/officeart/2005/8/layout/vList4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4D2A52A7-692A-4BEC-95AD-3F90E6D468D6}" type="presParOf" srcId="{F446C351-F58B-4738-9428-E884505F1A0B}" destId="{1FA9C2F7-BE0B-4AB3-AAF0-493785047944}" srcOrd="0" destOrd="0" presId="urn:microsoft.com/office/officeart/2005/8/layout/vList4"/>
    <dgm:cxn modelId="{504B2594-031D-41EE-8B6C-D0BE4A7A5A6B}" type="presParOf" srcId="{1FA9C2F7-BE0B-4AB3-AAF0-493785047944}" destId="{E111763A-36DB-44D3-89AB-AABCFF6EC761}" srcOrd="0" destOrd="0" presId="urn:microsoft.com/office/officeart/2005/8/layout/vList4"/>
    <dgm:cxn modelId="{F4366A00-F32A-43D9-9E60-4AB579332983}" type="presParOf" srcId="{1FA9C2F7-BE0B-4AB3-AAF0-493785047944}" destId="{8DF6E289-6357-4247-B7FA-6D641D528C75}" srcOrd="1" destOrd="0" presId="urn:microsoft.com/office/officeart/2005/8/layout/vList4"/>
    <dgm:cxn modelId="{24B7E99D-3E09-4715-A0B7-63C009C47AB3}" type="presParOf" srcId="{1FA9C2F7-BE0B-4AB3-AAF0-493785047944}" destId="{982B79BF-FC76-4A30-9196-2F905D07E9DB}" srcOrd="2" destOrd="0" presId="urn:microsoft.com/office/officeart/2005/8/layout/vList4"/>
    <dgm:cxn modelId="{13120C9F-9DE2-4D34-8B74-21E20F2D8FA8}" type="presParOf" srcId="{F446C351-F58B-4738-9428-E884505F1A0B}" destId="{77832C77-14B2-4FA9-BF21-E5B8CE10A854}" srcOrd="1" destOrd="0" presId="urn:microsoft.com/office/officeart/2005/8/layout/vList4"/>
    <dgm:cxn modelId="{EEA49E93-66B6-4B65-A4BD-C446BDD4A73E}" type="presParOf" srcId="{F446C351-F58B-4738-9428-E884505F1A0B}" destId="{6223937F-5A85-42F8-89F1-A31EAABD77FB}" srcOrd="2" destOrd="0" presId="urn:microsoft.com/office/officeart/2005/8/layout/vList4"/>
    <dgm:cxn modelId="{08B84FC7-BA20-4FB1-9C2B-4E876F216C5C}" type="presParOf" srcId="{6223937F-5A85-42F8-89F1-A31EAABD77FB}" destId="{0E4A279F-13FD-4DEA-B856-60483CE9001C}" srcOrd="0" destOrd="0" presId="urn:microsoft.com/office/officeart/2005/8/layout/vList4"/>
    <dgm:cxn modelId="{04623A72-100D-44CB-BEAD-5D8809D06170}" type="presParOf" srcId="{6223937F-5A85-42F8-89F1-A31EAABD77FB}" destId="{A1973E30-7BF9-46DB-80DD-3126B6415776}" srcOrd="1" destOrd="0" presId="urn:microsoft.com/office/officeart/2005/8/layout/vList4"/>
    <dgm:cxn modelId="{BC446E9A-9274-40AE-9037-ECEC41DE92D4}" type="presParOf" srcId="{6223937F-5A85-42F8-89F1-A31EAABD77FB}" destId="{B3EC1D43-DC87-4EF5-AA46-116C98B82BF8}" srcOrd="2" destOrd="0" presId="urn:microsoft.com/office/officeart/2005/8/layout/vList4"/>
    <dgm:cxn modelId="{0344E29B-15A3-4BF2-AEC8-9CC98176F4E9}" type="presParOf" srcId="{F446C351-F58B-4738-9428-E884505F1A0B}" destId="{581D0F87-422B-4456-A25F-F42D90AD08B1}" srcOrd="3" destOrd="0" presId="urn:microsoft.com/office/officeart/2005/8/layout/vList4"/>
    <dgm:cxn modelId="{419BC69A-750C-46B7-8E22-873A5678CCAF}" type="presParOf" srcId="{F446C351-F58B-4738-9428-E884505F1A0B}" destId="{D1231C8A-4CA1-46F3-A786-B8CECC9F40E3}" srcOrd="4" destOrd="0" presId="urn:microsoft.com/office/officeart/2005/8/layout/vList4"/>
    <dgm:cxn modelId="{B011D334-8A0A-4A2F-A9E7-49978D14F73A}" type="presParOf" srcId="{D1231C8A-4CA1-46F3-A786-B8CECC9F40E3}" destId="{73C7E5FF-CFDC-4108-A7FA-62EC1733F221}" srcOrd="0" destOrd="0" presId="urn:microsoft.com/office/officeart/2005/8/layout/vList4"/>
    <dgm:cxn modelId="{1235F144-8431-4021-B285-6C9425AF996E}" type="presParOf" srcId="{D1231C8A-4CA1-46F3-A786-B8CECC9F40E3}" destId="{37789156-0F31-4798-86F2-2815929A8BF2}" srcOrd="1" destOrd="0" presId="urn:microsoft.com/office/officeart/2005/8/layout/vList4"/>
    <dgm:cxn modelId="{D3FAFBB5-4B94-47A9-9A80-6EE76742C487}" type="presParOf" srcId="{D1231C8A-4CA1-46F3-A786-B8CECC9F40E3}" destId="{7A92DA65-B0D7-4054-A1D7-876157F55F30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AE1C2-D3E0-4A06-AE46-BC7829D6E43E}" type="datetimeFigureOut">
              <a:rPr lang="es-ES" smtClean="0"/>
              <a:pPr/>
              <a:t>05/02/2012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16CBF-621B-4BBE-AF83-8429CDCC699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059-C9C5-49C0-B95E-15A1FD6656E7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F2E-F273-48DA-A853-C827A446222C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2306-7FA0-487D-A67C-4AC15A56F446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B21C-393E-4C47-9113-EFEE1C4A91D4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3A02-17DE-460B-9528-DEDB53C5C492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621F-3BF0-4C98-99D3-66083E527164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6907-A98E-4A03-89F9-DB9D3D403201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CCD-0694-42BF-B37B-C04ED4AF7F03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DB6B-EADA-4FDD-AF1B-8E0F759D72C3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DC6B-BFB8-4212-AF2A-BEF860AFEC4E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3101-DE07-4BF3-BF74-15B04C45CF34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6D529E8-7BCA-46B2-85F7-C338DD86C724}" type="datetime1">
              <a:rPr lang="es-ES" smtClean="0"/>
              <a:pPr/>
              <a:t>05/02/2012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Tempore – contador de horas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Manejá</a:t>
            </a:r>
            <a:r>
              <a:rPr lang="es-ES" dirty="0" smtClean="0"/>
              <a:t> tus tiempos</a:t>
            </a:r>
            <a:endParaRPr lang="es-ES" dirty="0"/>
          </a:p>
        </p:txBody>
      </p:sp>
      <p:pic>
        <p:nvPicPr>
          <p:cNvPr id="4" name="3 Imagen" descr="reloj are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67" y="928670"/>
            <a:ext cx="2286521" cy="254057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887707" y="6611779"/>
            <a:ext cx="4256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012086" y="928670"/>
            <a:ext cx="491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</a:t>
            </a:r>
            <a:r>
              <a:rPr lang="es-ES" dirty="0" smtClean="0"/>
              <a:t> </a:t>
            </a:r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Profesional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053446" y="2056147"/>
            <a:ext cx="26615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endParaRPr lang="es-ES" sz="2000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7 Diagrama"/>
          <p:cNvGraphicFramePr/>
          <p:nvPr/>
        </p:nvGraphicFramePr>
        <p:xfrm>
          <a:off x="476264" y="1285860"/>
          <a:ext cx="8453454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DF6E289-6357-4247-B7FA-6D641D528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111763A-36DB-44D3-89AB-AABCFF6EC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1973E30-7BF9-46DB-80DD-3126B6415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E4A279F-13FD-4DEA-B856-60483CE90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7789156-0F31-4798-86F2-2815929A8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C7E5FF-CFDC-4108-A7FA-62EC1733F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85786" y="1857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kkkkkk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102</TotalTime>
  <Words>106</Words>
  <Application>Microsoft Office PowerPoint</Application>
  <PresentationFormat>Presentación en pantalla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Viajes</vt:lpstr>
      <vt:lpstr>Tempore – contador de horas</vt:lpstr>
      <vt:lpstr>Tempore</vt:lpstr>
      <vt:lpstr>Tempore</vt:lpstr>
      <vt:lpstr>Tempore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Tempore – contador de horas</dc:title>
  <dc:creator>JPG</dc:creator>
  <cp:lastModifiedBy>JPG</cp:lastModifiedBy>
  <cp:revision>15</cp:revision>
  <dcterms:created xsi:type="dcterms:W3CDTF">2012-02-03T22:04:11Z</dcterms:created>
  <dcterms:modified xsi:type="dcterms:W3CDTF">2012-02-05T16:41:05Z</dcterms:modified>
</cp:coreProperties>
</file>