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9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61453-07E7-4AEE-9C8B-29A6A2DCAFF7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D0AB3-A2A6-4E79-9891-25E3EC996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se pueden</a:t>
            </a:r>
            <a:r>
              <a:rPr lang="es-ES" baseline="0" dirty="0" smtClean="0"/>
              <a:t> mencionar las herramientas que estuvimos investigando (</a:t>
            </a:r>
            <a:r>
              <a:rPr lang="es-ES" baseline="0" dirty="0" err="1" smtClean="0"/>
              <a:t>harvest</a:t>
            </a:r>
            <a:r>
              <a:rPr lang="es-ES" baseline="0" dirty="0" smtClean="0"/>
              <a:t>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Klok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Tracking,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CELOXIS,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D0AB3-A2A6-4E79-9891-25E3EC9969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13125"/>
            <a:ext cx="6934200" cy="86677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27525"/>
            <a:ext cx="6934200" cy="7572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357188"/>
            <a:ext cx="1997075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57188"/>
            <a:ext cx="5843588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391953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700213"/>
            <a:ext cx="39211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7188"/>
            <a:ext cx="79930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0213"/>
            <a:ext cx="79930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8D19233-7ADB-4551-A0BD-D8F24960C1E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53DA751-7C3C-44D8-9791-553A04B31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Tempore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0600" y="1600200"/>
          <a:ext cx="7620000" cy="4851534"/>
        </p:xfrm>
        <a:graphic>
          <a:graphicData uri="http://schemas.openxmlformats.org/presentationml/2006/ole">
            <p:oleObj spid="_x0000_s3073" name="Visio" r:id="rId3" imgW="6248067" imgH="398235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err="1"/>
              <a:t>Frameworks</a:t>
            </a:r>
            <a:r>
              <a:rPr lang="es-ES" sz="2800" b="1" dirty="0"/>
              <a:t>:</a:t>
            </a:r>
            <a:endParaRPr lang="en-US" sz="2800" dirty="0"/>
          </a:p>
          <a:p>
            <a:pPr lvl="1"/>
            <a:r>
              <a:rPr lang="es-ES" i="1" dirty="0"/>
              <a:t>GWT (RIA) </a:t>
            </a:r>
            <a:endParaRPr lang="en-US" dirty="0"/>
          </a:p>
          <a:p>
            <a:pPr lvl="1"/>
            <a:r>
              <a:rPr lang="es-ES" i="1" dirty="0"/>
              <a:t>Spring (Patrón MVC) </a:t>
            </a:r>
            <a:endParaRPr lang="en-US" dirty="0"/>
          </a:p>
          <a:p>
            <a:pPr lvl="1"/>
            <a:r>
              <a:rPr lang="es-ES" i="1" dirty="0" err="1"/>
              <a:t>Hibernate</a:t>
            </a:r>
            <a:r>
              <a:rPr lang="es-ES" i="1" dirty="0"/>
              <a:t> </a:t>
            </a:r>
            <a:r>
              <a:rPr lang="es-ES" dirty="0"/>
              <a:t>(ORM)  </a:t>
            </a:r>
            <a:endParaRPr lang="en-US" dirty="0"/>
          </a:p>
          <a:p>
            <a:pPr lvl="1"/>
            <a:r>
              <a:rPr lang="es-ES" i="1" dirty="0" err="1"/>
              <a:t>Jasper</a:t>
            </a:r>
            <a:r>
              <a:rPr lang="es-ES" i="1" dirty="0"/>
              <a:t> </a:t>
            </a:r>
            <a:r>
              <a:rPr lang="es-ES" i="1" dirty="0" err="1"/>
              <a:t>Report</a:t>
            </a:r>
            <a:r>
              <a:rPr lang="es-ES" i="1" dirty="0"/>
              <a:t> </a:t>
            </a:r>
            <a:r>
              <a:rPr lang="es-ES" dirty="0"/>
              <a:t>(Reportes)</a:t>
            </a:r>
            <a:r>
              <a:rPr lang="es-ES" i="1" dirty="0"/>
              <a:t> </a:t>
            </a:r>
            <a:endParaRPr lang="en-US" dirty="0"/>
          </a:p>
          <a:p>
            <a:pPr lvl="1"/>
            <a:r>
              <a:rPr lang="es-ES" i="1" dirty="0"/>
              <a:t>log4j </a:t>
            </a:r>
            <a:endParaRPr lang="en-US" dirty="0"/>
          </a:p>
          <a:p>
            <a:pPr lvl="0"/>
            <a:r>
              <a:rPr lang="es-ES" sz="2800" b="1" dirty="0"/>
              <a:t>Servidor Web: </a:t>
            </a:r>
            <a:r>
              <a:rPr lang="es-ES" sz="2800" dirty="0"/>
              <a:t>Apache </a:t>
            </a:r>
            <a:r>
              <a:rPr lang="es-ES" sz="2800" dirty="0" err="1"/>
              <a:t>Tomcat</a:t>
            </a:r>
            <a:r>
              <a:rPr lang="es-ES" sz="2800" dirty="0"/>
              <a:t> 6.0</a:t>
            </a:r>
            <a:r>
              <a:rPr lang="es-ES" sz="2800" b="1" dirty="0"/>
              <a:t> </a:t>
            </a:r>
            <a:endParaRPr lang="en-US" sz="2800" dirty="0"/>
          </a:p>
          <a:p>
            <a:pPr lvl="0"/>
            <a:r>
              <a:rPr lang="es-ES" sz="2800" b="1" dirty="0"/>
              <a:t>Base de Datos: </a:t>
            </a:r>
            <a:r>
              <a:rPr lang="es-ES" sz="2800" dirty="0" err="1"/>
              <a:t>MySQL</a:t>
            </a:r>
            <a:r>
              <a:rPr lang="es-ES" sz="2800" b="1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Estado </a:t>
            </a:r>
            <a:r>
              <a:rPr lang="es-AR" smtClean="0"/>
              <a:t>actual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24001"/>
            <a:ext cx="7993063" cy="4929188"/>
          </a:xfrm>
        </p:spPr>
        <p:txBody>
          <a:bodyPr/>
          <a:lstStyle/>
          <a:p>
            <a:r>
              <a:rPr lang="es-AR" smtClean="0"/>
              <a:t>Avance</a:t>
            </a:r>
            <a:r>
              <a:rPr lang="es-AR" smtClean="0"/>
              <a:t> del </a:t>
            </a:r>
            <a:r>
              <a:rPr lang="es-AR" smtClean="0"/>
              <a:t>Proyecto:</a:t>
            </a:r>
            <a:endParaRPr lang="es-AR" smtClean="0"/>
          </a:p>
          <a:p>
            <a:pPr lvl="1"/>
            <a:r>
              <a:rPr lang="es-AR" smtClean="0"/>
              <a:t>Arquitectura general </a:t>
            </a:r>
            <a:r>
              <a:rPr lang="es-AR" smtClean="0"/>
              <a:t>SPRING</a:t>
            </a:r>
            <a:endParaRPr lang="es-AR" smtClean="0"/>
          </a:p>
          <a:p>
            <a:pPr lvl="1"/>
            <a:r>
              <a:rPr lang="es-AR" smtClean="0"/>
              <a:t>Pruebas de concepto de </a:t>
            </a:r>
            <a:r>
              <a:rPr lang="es-AR" smtClean="0"/>
              <a:t>GWT</a:t>
            </a:r>
            <a:endParaRPr lang="es-AR" smtClean="0"/>
          </a:p>
          <a:p>
            <a:pPr lvl="1"/>
            <a:r>
              <a:rPr lang="es-AR" smtClean="0"/>
              <a:t>Analisis e Desarrollo de </a:t>
            </a:r>
            <a:r>
              <a:rPr lang="es-AR" smtClean="0"/>
              <a:t>BBDD.</a:t>
            </a:r>
            <a:endParaRPr lang="es-AR" smtClean="0"/>
          </a:p>
          <a:p>
            <a:pPr lvl="1"/>
            <a:r>
              <a:rPr lang="es-AR" smtClean="0"/>
              <a:t>Preparación de capa de acceso a </a:t>
            </a:r>
            <a:r>
              <a:rPr lang="es-AR" smtClean="0"/>
              <a:t>datos.</a:t>
            </a:r>
            <a:endParaRPr lang="es-AR" smtClean="0"/>
          </a:p>
          <a:p>
            <a:pPr lvl="1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de Trabajo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Tutor: </a:t>
            </a:r>
          </a:p>
          <a:p>
            <a:pPr lvl="1"/>
            <a:r>
              <a:rPr lang="es-ES" dirty="0" smtClean="0"/>
              <a:t>Guillermo </a:t>
            </a:r>
            <a:r>
              <a:rPr lang="es-ES" dirty="0" err="1" smtClean="0"/>
              <a:t>Pantaleo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Equipo:</a:t>
            </a:r>
          </a:p>
          <a:p>
            <a:pPr lvl="1"/>
            <a:r>
              <a:rPr lang="es-ES" dirty="0" smtClean="0"/>
              <a:t>Juan </a:t>
            </a:r>
            <a:r>
              <a:rPr lang="es-ES" dirty="0" smtClean="0"/>
              <a:t>Pablo Gigante</a:t>
            </a:r>
          </a:p>
          <a:p>
            <a:pPr lvl="1"/>
            <a:r>
              <a:rPr lang="es-ES" dirty="0" err="1" smtClean="0"/>
              <a:t>Ludmila</a:t>
            </a:r>
            <a:r>
              <a:rPr lang="es-ES" dirty="0" smtClean="0"/>
              <a:t> </a:t>
            </a:r>
            <a:r>
              <a:rPr lang="es-ES" dirty="0" err="1" smtClean="0"/>
              <a:t>Rinaudo</a:t>
            </a:r>
            <a:endParaRPr lang="es-ES" dirty="0" smtClean="0"/>
          </a:p>
          <a:p>
            <a:pPr lvl="1"/>
            <a:r>
              <a:rPr lang="es-ES" dirty="0" smtClean="0"/>
              <a:t>Nicolás </a:t>
            </a:r>
            <a:r>
              <a:rPr lang="es-ES" dirty="0" smtClean="0"/>
              <a:t>García</a:t>
            </a:r>
            <a:endParaRPr lang="es-E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Idea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Gestor de horas.</a:t>
            </a:r>
          </a:p>
          <a:p>
            <a:pPr lvl="1"/>
            <a:r>
              <a:rPr lang="es-AR" dirty="0" smtClean="0"/>
              <a:t>La idea original nace de los problemas 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8223250" cy="4752975"/>
          </a:xfrm>
        </p:spPr>
        <p:txBody>
          <a:bodyPr/>
          <a:lstStyle/>
          <a:p>
            <a:r>
              <a:rPr lang="es-ES" dirty="0" smtClean="0"/>
              <a:t>Herramientas existentes</a:t>
            </a:r>
            <a:endParaRPr lang="es-ES" dirty="0" smtClean="0"/>
          </a:p>
          <a:p>
            <a:pPr lvl="1"/>
            <a:r>
              <a:rPr lang="es-ES" dirty="0" smtClean="0"/>
              <a:t>Poco eficientes</a:t>
            </a:r>
          </a:p>
          <a:p>
            <a:pPr lvl="1"/>
            <a:r>
              <a:rPr lang="es-ES" dirty="0" smtClean="0"/>
              <a:t>Difíciles </a:t>
            </a:r>
            <a:r>
              <a:rPr lang="es-ES" dirty="0" smtClean="0"/>
              <a:t>de </a:t>
            </a:r>
            <a:r>
              <a:rPr lang="es-ES" dirty="0" smtClean="0"/>
              <a:t>utilizar</a:t>
            </a:r>
          </a:p>
          <a:p>
            <a:pPr lvl="1"/>
            <a:r>
              <a:rPr lang="es-ES" dirty="0" smtClean="0"/>
              <a:t>Demasiado básicas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Las métricas obtenidas no son útiles</a:t>
            </a:r>
            <a:endParaRPr lang="en-U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700213"/>
            <a:ext cx="3465512" cy="475297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</a:t>
            </a:r>
          </a:p>
          <a:p>
            <a:pPr lvl="1"/>
            <a:r>
              <a:rPr lang="es-ES" dirty="0" smtClean="0"/>
              <a:t>Que permita el control eficiente de los tiempos dedicados a las tareas de proyectos</a:t>
            </a:r>
          </a:p>
          <a:p>
            <a:pPr lvl="1"/>
            <a:r>
              <a:rPr lang="es-ES" dirty="0" smtClean="0"/>
              <a:t>Sencillo de administrar y utilizar.</a:t>
            </a:r>
            <a:endParaRPr lang="es-ES" dirty="0" smtClean="0"/>
          </a:p>
          <a:p>
            <a:pPr lvl="1"/>
            <a:r>
              <a:rPr lang="es-ES" dirty="0" smtClean="0"/>
              <a:t>Interfaces </a:t>
            </a:r>
            <a:r>
              <a:rPr lang="es-ES" dirty="0" smtClean="0"/>
              <a:t>amigables.</a:t>
            </a:r>
            <a:endParaRPr lang="es-ES" dirty="0" smtClean="0"/>
          </a:p>
          <a:p>
            <a:r>
              <a:rPr lang="es-ES" dirty="0" smtClean="0"/>
              <a:t>Brindar flexibilidad e información útil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00200"/>
            <a:ext cx="8451850" cy="4676775"/>
          </a:xfrm>
        </p:spPr>
        <p:txBody>
          <a:bodyPr/>
          <a:lstStyle/>
          <a:p>
            <a:pPr lvl="0"/>
            <a:r>
              <a:rPr lang="es-ES" sz="2800" dirty="0" smtClean="0"/>
              <a:t>Carga </a:t>
            </a:r>
            <a:r>
              <a:rPr lang="es-ES" sz="2800" dirty="0"/>
              <a:t>de horas de una manera simple </a:t>
            </a:r>
            <a:endParaRPr lang="es-ES" sz="2800" dirty="0" smtClean="0"/>
          </a:p>
          <a:p>
            <a:pPr lvl="0"/>
            <a:r>
              <a:rPr lang="es-ES" sz="2800" dirty="0" smtClean="0"/>
              <a:t>Mostrar horas </a:t>
            </a:r>
            <a:r>
              <a:rPr lang="es-ES" sz="2800" dirty="0"/>
              <a:t>reales consumidas por cada tarea.</a:t>
            </a:r>
            <a:endParaRPr lang="en-US" sz="2800" dirty="0"/>
          </a:p>
          <a:p>
            <a:pPr lvl="0"/>
            <a:r>
              <a:rPr lang="es-ES" sz="2800" dirty="0" smtClean="0"/>
              <a:t>Ordenar </a:t>
            </a:r>
            <a:r>
              <a:rPr lang="es-ES" sz="2800" dirty="0"/>
              <a:t>el trabajo asignado a un </a:t>
            </a:r>
            <a:r>
              <a:rPr lang="es-ES" sz="2800" dirty="0" smtClean="0"/>
              <a:t>recurso</a:t>
            </a:r>
            <a:endParaRPr lang="en-US" sz="2800" dirty="0"/>
          </a:p>
          <a:p>
            <a:pPr lvl="0"/>
            <a:r>
              <a:rPr lang="es-ES" sz="2800" dirty="0" smtClean="0"/>
              <a:t>Distinguir </a:t>
            </a:r>
            <a:r>
              <a:rPr lang="es-ES" sz="2800" dirty="0"/>
              <a:t>horas de diferentes </a:t>
            </a:r>
            <a:r>
              <a:rPr lang="es-ES" sz="2800" dirty="0" smtClean="0"/>
              <a:t>proyectos</a:t>
            </a:r>
            <a:endParaRPr lang="en-US" sz="2800" dirty="0"/>
          </a:p>
          <a:p>
            <a:pPr lvl="0"/>
            <a:r>
              <a:rPr lang="es-ES" sz="2800" dirty="0" smtClean="0"/>
              <a:t>Control </a:t>
            </a:r>
            <a:r>
              <a:rPr lang="es-ES" sz="2800" dirty="0"/>
              <a:t>de horas independientemente de la metodología </a:t>
            </a:r>
            <a:r>
              <a:rPr lang="es-ES" sz="2800" dirty="0" smtClean="0"/>
              <a:t>utilizada</a:t>
            </a:r>
            <a:endParaRPr lang="en-US" sz="2800" dirty="0"/>
          </a:p>
          <a:p>
            <a:pPr lvl="0"/>
            <a:r>
              <a:rPr lang="es-ES" sz="2800" dirty="0" smtClean="0"/>
              <a:t>Controlar </a:t>
            </a:r>
            <a:r>
              <a:rPr lang="es-ES" sz="2800" dirty="0"/>
              <a:t>el Esfuerzo </a:t>
            </a:r>
            <a:r>
              <a:rPr lang="es-ES" sz="2800" dirty="0" smtClean="0"/>
              <a:t>y </a:t>
            </a:r>
            <a:r>
              <a:rPr lang="es-ES" sz="2800" dirty="0"/>
              <a:t>la </a:t>
            </a:r>
            <a:r>
              <a:rPr lang="es-ES" sz="2800" dirty="0" smtClean="0"/>
              <a:t>Duración</a:t>
            </a:r>
            <a:endParaRPr lang="en-US" sz="2800" dirty="0"/>
          </a:p>
          <a:p>
            <a:pPr lvl="0"/>
            <a:r>
              <a:rPr lang="es-ES" sz="2800" dirty="0" smtClean="0"/>
              <a:t>Control </a:t>
            </a:r>
            <a:r>
              <a:rPr lang="es-ES" sz="2800" dirty="0"/>
              <a:t>del </a:t>
            </a:r>
            <a:r>
              <a:rPr lang="es-ES" sz="2800" dirty="0" smtClean="0"/>
              <a:t>presupuesto (opcional)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Funciones </a:t>
            </a:r>
            <a:r>
              <a:rPr lang="es-AR" smtClean="0"/>
              <a:t>del </a:t>
            </a:r>
            <a:r>
              <a:rPr lang="es-AR" smtClean="0"/>
              <a:t>Sistema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24000"/>
            <a:ext cx="7993063" cy="5105400"/>
          </a:xfrm>
        </p:spPr>
        <p:txBody>
          <a:bodyPr/>
          <a:lstStyle/>
          <a:p>
            <a:r>
              <a:rPr lang="es-AR" sz="2800" smtClean="0"/>
              <a:t>Carga </a:t>
            </a:r>
            <a:r>
              <a:rPr lang="es-AR" sz="2800" smtClean="0"/>
              <a:t>de horas </a:t>
            </a:r>
            <a:r>
              <a:rPr lang="es-AR" sz="2800" smtClean="0"/>
              <a:t>(Chat</a:t>
            </a:r>
            <a:r>
              <a:rPr lang="es-AR" sz="2800" smtClean="0"/>
              <a:t>, </a:t>
            </a:r>
            <a:r>
              <a:rPr lang="es-AR" sz="2800" smtClean="0"/>
              <a:t>web</a:t>
            </a:r>
            <a:r>
              <a:rPr lang="es-AR" sz="2800" smtClean="0"/>
              <a:t>, </a:t>
            </a:r>
            <a:r>
              <a:rPr lang="es-AR" sz="2800" smtClean="0"/>
              <a:t>mail)</a:t>
            </a:r>
            <a:endParaRPr lang="es-AR" sz="2800" smtClean="0"/>
          </a:p>
          <a:p>
            <a:r>
              <a:rPr lang="es-AR" sz="2800" smtClean="0"/>
              <a:t>Carga de </a:t>
            </a:r>
            <a:r>
              <a:rPr lang="es-AR" sz="2800" smtClean="0"/>
              <a:t>personas</a:t>
            </a:r>
            <a:endParaRPr lang="es-AR" sz="2800" smtClean="0"/>
          </a:p>
          <a:p>
            <a:r>
              <a:rPr lang="es-AR" sz="2800" smtClean="0"/>
              <a:t>Creación de </a:t>
            </a:r>
            <a:r>
              <a:rPr lang="es-AR" sz="2800" smtClean="0"/>
              <a:t>clientes</a:t>
            </a:r>
            <a:endParaRPr lang="es-AR" sz="2800" smtClean="0"/>
          </a:p>
          <a:p>
            <a:r>
              <a:rPr lang="es-AR" sz="2800" smtClean="0"/>
              <a:t>Creación de </a:t>
            </a:r>
            <a:r>
              <a:rPr lang="es-AR" sz="2800" smtClean="0"/>
              <a:t>proyectos</a:t>
            </a:r>
            <a:endParaRPr lang="es-AR" sz="2800" smtClean="0"/>
          </a:p>
          <a:p>
            <a:r>
              <a:rPr lang="es-AR" sz="2800" smtClean="0"/>
              <a:t>Creación de tareas y asignación de </a:t>
            </a:r>
            <a:r>
              <a:rPr lang="es-AR" sz="2800" smtClean="0"/>
              <a:t>personas</a:t>
            </a:r>
            <a:endParaRPr lang="es-AR" sz="2800" smtClean="0"/>
          </a:p>
          <a:p>
            <a:r>
              <a:rPr lang="es-AR" sz="2800" smtClean="0"/>
              <a:t>Carga de días/horas por </a:t>
            </a:r>
            <a:r>
              <a:rPr lang="es-AR" sz="2800" smtClean="0"/>
              <a:t>ausencias</a:t>
            </a:r>
            <a:endParaRPr lang="es-AR" sz="2800" smtClean="0"/>
          </a:p>
          <a:p>
            <a:r>
              <a:rPr lang="es-AR" sz="2800" smtClean="0"/>
              <a:t>Reportes y </a:t>
            </a:r>
            <a:r>
              <a:rPr lang="es-AR" sz="2800" smtClean="0"/>
              <a:t>estadísticas</a:t>
            </a:r>
            <a:endParaRPr lang="es-AR" sz="2800" smtClean="0"/>
          </a:p>
          <a:p>
            <a:r>
              <a:rPr lang="es-AR" sz="2800" smtClean="0"/>
              <a:t>Validación de horas </a:t>
            </a:r>
            <a:r>
              <a:rPr lang="es-AR" sz="2800" smtClean="0"/>
              <a:t>cargadas</a:t>
            </a:r>
            <a:endParaRPr lang="es-AR" sz="2800" smtClean="0"/>
          </a:p>
          <a:p>
            <a:r>
              <a:rPr lang="es-AR" sz="2800" smtClean="0"/>
              <a:t>Detección de horas </a:t>
            </a:r>
            <a:r>
              <a:rPr lang="es-AR" sz="2800" smtClean="0"/>
              <a:t>extras</a:t>
            </a:r>
            <a:endParaRPr lang="es-AR" sz="2800" smtClean="0"/>
          </a:p>
          <a:p>
            <a:pPr lvl="0"/>
            <a:r>
              <a:rPr lang="es-AR" sz="2800" smtClean="0"/>
              <a:t>Asignación de un valor monetario a las </a:t>
            </a:r>
            <a:r>
              <a:rPr lang="es-AR" sz="2800" smtClean="0"/>
              <a:t>horas</a:t>
            </a:r>
            <a:endParaRPr lang="es-AR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521" y="0"/>
            <a:ext cx="9184521" cy="689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Forma de Trabajo</a:t>
            </a:r>
            <a:r>
              <a:rPr lang="es-AR" smtClean="0"/>
              <a:t>: </a:t>
            </a:r>
            <a:r>
              <a:rPr lang="es-AR" smtClean="0"/>
              <a:t>Scrum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00213"/>
            <a:ext cx="8451850" cy="4752975"/>
          </a:xfrm>
        </p:spPr>
        <p:txBody>
          <a:bodyPr/>
          <a:lstStyle/>
          <a:p>
            <a:pPr lvl="0"/>
            <a:r>
              <a:rPr lang="es-AR" sz="2800" b="1" smtClean="0"/>
              <a:t>Duración </a:t>
            </a:r>
            <a:r>
              <a:rPr lang="es-AR" sz="2800" b="1" smtClean="0"/>
              <a:t>del </a:t>
            </a:r>
            <a:r>
              <a:rPr lang="es-AR" sz="2800" b="1" smtClean="0"/>
              <a:t>Sprint</a:t>
            </a:r>
            <a:r>
              <a:rPr lang="es-AR" sz="2800" smtClean="0"/>
              <a:t>: 1 </a:t>
            </a:r>
            <a:r>
              <a:rPr lang="es-AR" sz="2800" smtClean="0"/>
              <a:t>mes</a:t>
            </a:r>
            <a:r>
              <a:rPr lang="es-AR" sz="2800" smtClean="0"/>
              <a:t>. </a:t>
            </a:r>
            <a:endParaRPr lang="es-AR" sz="2800" smtClean="0"/>
          </a:p>
          <a:p>
            <a:pPr lvl="0"/>
            <a:r>
              <a:rPr lang="es-AR" sz="2800" b="1" smtClean="0"/>
              <a:t>Daily </a:t>
            </a:r>
            <a:r>
              <a:rPr lang="es-AR" sz="2800" b="1" smtClean="0"/>
              <a:t>meeting</a:t>
            </a:r>
            <a:r>
              <a:rPr lang="es-AR" sz="2800" smtClean="0"/>
              <a:t>: 2 por semana </a:t>
            </a:r>
            <a:endParaRPr lang="es-AR" sz="2800" smtClean="0"/>
          </a:p>
          <a:p>
            <a:pPr lvl="0"/>
            <a:r>
              <a:rPr lang="es-AR" sz="2800" b="1" smtClean="0"/>
              <a:t>Planning </a:t>
            </a:r>
            <a:r>
              <a:rPr lang="es-AR" sz="2800" b="1" smtClean="0"/>
              <a:t>Meeting</a:t>
            </a:r>
            <a:r>
              <a:rPr lang="es-AR" sz="2800" smtClean="0"/>
              <a:t>: al comienzo de cada iteración para planificar el </a:t>
            </a:r>
            <a:r>
              <a:rPr lang="es-AR" sz="2800" smtClean="0"/>
              <a:t>Sprint</a:t>
            </a:r>
            <a:r>
              <a:rPr lang="es-AR" sz="2800" smtClean="0"/>
              <a:t>. </a:t>
            </a:r>
            <a:endParaRPr lang="es-AR" sz="2800" smtClean="0"/>
          </a:p>
          <a:p>
            <a:pPr lvl="0"/>
            <a:r>
              <a:rPr lang="es-AR" sz="2800" b="1" smtClean="0"/>
              <a:t>Sprint </a:t>
            </a:r>
            <a:r>
              <a:rPr lang="es-AR" sz="2800" b="1" smtClean="0"/>
              <a:t>Retrospective</a:t>
            </a:r>
            <a:r>
              <a:rPr lang="es-AR" sz="2800" smtClean="0"/>
              <a:t>: al finalizar cada Sprint </a:t>
            </a:r>
            <a:endParaRPr lang="es-AR" sz="2800" smtClean="0"/>
          </a:p>
          <a:p>
            <a:pPr lvl="0"/>
            <a:r>
              <a:rPr lang="es-AR" sz="2800" b="1" smtClean="0"/>
              <a:t>Comunicación</a:t>
            </a:r>
            <a:r>
              <a:rPr lang="es-AR" sz="2800" smtClean="0"/>
              <a:t>: comunicación con el tutor será semanal y a través de </a:t>
            </a:r>
            <a:r>
              <a:rPr lang="es-AR" sz="2800" smtClean="0"/>
              <a:t>Ludmila</a:t>
            </a:r>
            <a:r>
              <a:rPr lang="es-AR" sz="2800" smtClean="0"/>
              <a:t>. El se usa como método de comunicación no </a:t>
            </a:r>
            <a:r>
              <a:rPr lang="es-AR" sz="2800" smtClean="0"/>
              <a:t>crítica.</a:t>
            </a:r>
            <a:endParaRPr lang="es-AR" sz="2800" smtClean="0"/>
          </a:p>
          <a:p>
            <a:pPr lvl="0"/>
            <a:r>
              <a:rPr lang="es-AR" sz="2800" b="1" smtClean="0"/>
              <a:t>Entregas al </a:t>
            </a:r>
            <a:r>
              <a:rPr lang="es-AR" sz="2800" b="1" smtClean="0"/>
              <a:t>cliente</a:t>
            </a:r>
            <a:r>
              <a:rPr lang="es-AR" sz="2800" smtClean="0"/>
              <a:t>: Cada dos meses se hará una presentación al </a:t>
            </a:r>
            <a:r>
              <a:rPr lang="es-AR" sz="2800" smtClean="0"/>
              <a:t>cliente</a:t>
            </a:r>
            <a:endParaRPr lang="es-AR" sz="2800" smtClean="0"/>
          </a:p>
          <a:p>
            <a:endParaRPr lang="es-AR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01140838">
  <a:themeElements>
    <a:clrScheme name="Default Design 1">
      <a:dk1>
        <a:srgbClr val="003366"/>
      </a:dk1>
      <a:lt1>
        <a:srgbClr val="FFFFFF"/>
      </a:lt1>
      <a:dk2>
        <a:srgbClr val="003366"/>
      </a:dk2>
      <a:lt2>
        <a:srgbClr val="220011"/>
      </a:lt2>
      <a:accent1>
        <a:srgbClr val="009900"/>
      </a:accent1>
      <a:accent2>
        <a:srgbClr val="336699"/>
      </a:accent2>
      <a:accent3>
        <a:srgbClr val="FFFFFF"/>
      </a:accent3>
      <a:accent4>
        <a:srgbClr val="002A56"/>
      </a:accent4>
      <a:accent5>
        <a:srgbClr val="AACAAA"/>
      </a:accent5>
      <a:accent6>
        <a:srgbClr val="2D5C8A"/>
      </a:accent6>
      <a:hlink>
        <a:srgbClr val="00CC99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3366"/>
        </a:dk1>
        <a:lt1>
          <a:srgbClr val="FFFFFF"/>
        </a:lt1>
        <a:dk2>
          <a:srgbClr val="003366"/>
        </a:dk2>
        <a:lt2>
          <a:srgbClr val="220011"/>
        </a:lt2>
        <a:accent1>
          <a:srgbClr val="009900"/>
        </a:accent1>
        <a:accent2>
          <a:srgbClr val="336699"/>
        </a:accent2>
        <a:accent3>
          <a:srgbClr val="FFFFFF"/>
        </a:accent3>
        <a:accent4>
          <a:srgbClr val="002A56"/>
        </a:accent4>
        <a:accent5>
          <a:srgbClr val="AACAAA"/>
        </a:accent5>
        <a:accent6>
          <a:srgbClr val="2D5C8A"/>
        </a:accent6>
        <a:hlink>
          <a:srgbClr val="00CC99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TS001140838</Template>
  <TotalTime>81</TotalTime>
  <Words>343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TS001140838</vt:lpstr>
      <vt:lpstr>Visio</vt:lpstr>
      <vt:lpstr>Tempore</vt:lpstr>
      <vt:lpstr>Equipo de Trabajo</vt:lpstr>
      <vt:lpstr>Idea </vt:lpstr>
      <vt:lpstr>Problema actual</vt:lpstr>
      <vt:lpstr>Solución</vt:lpstr>
      <vt:lpstr>Objetivos del Sistema</vt:lpstr>
      <vt:lpstr>Funciones del Sistema</vt:lpstr>
      <vt:lpstr>Slide 8</vt:lpstr>
      <vt:lpstr>Forma de Trabajo: Scrum</vt:lpstr>
      <vt:lpstr>Arquitectura</vt:lpstr>
      <vt:lpstr>Tecnología</vt:lpstr>
      <vt:lpstr>Estimación</vt:lpstr>
      <vt:lpstr>Estado actual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LRinaudo</dc:creator>
  <cp:lastModifiedBy>Nicolás García</cp:lastModifiedBy>
  <cp:revision>11</cp:revision>
  <dcterms:created xsi:type="dcterms:W3CDTF">2011-02-10T22:56:53Z</dcterms:created>
  <dcterms:modified xsi:type="dcterms:W3CDTF">2011-02-15T01:58:08Z</dcterms:modified>
</cp:coreProperties>
</file>