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6"/>
  </p:notes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9" r:id="rId9"/>
    <p:sldId id="270" r:id="rId10"/>
    <p:sldId id="265" r:id="rId11"/>
    <p:sldId id="271" r:id="rId12"/>
    <p:sldId id="272" r:id="rId13"/>
    <p:sldId id="266" r:id="rId14"/>
    <p:sldId id="268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5" autoAdjust="0"/>
  </p:normalViewPr>
  <p:slideViewPr>
    <p:cSldViewPr>
      <p:cViewPr varScale="1">
        <p:scale>
          <a:sx n="63" d="100"/>
          <a:sy n="63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relevante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</a:t>
          </a:r>
          <a:r>
            <a:rPr lang="es-ES" b="1" dirty="0" smtClean="0"/>
            <a:t>registradas por </a:t>
          </a:r>
          <a:r>
            <a:rPr lang="es-ES" b="1" dirty="0" smtClean="0"/>
            <a:t>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</a:t>
          </a:r>
          <a:r>
            <a:rPr lang="es-ES" b="1" dirty="0" smtClean="0"/>
            <a:t>registradas por usuario</a:t>
          </a:r>
          <a:endParaRPr lang="es-ES" b="1" dirty="0" smtClean="0"/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</a:t>
          </a:r>
          <a:r>
            <a:rPr lang="es-ES" b="1" dirty="0" smtClean="0"/>
            <a:t>registradas por tarea</a:t>
          </a:r>
          <a:endParaRPr lang="es-ES" b="1" dirty="0" smtClean="0"/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% Involucramiento de usuarios en diferentes  proyectos</a:t>
          </a:r>
          <a:endParaRPr lang="es-ES" b="1" dirty="0" smtClean="0"/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registrada por usuario distribuidas semanalmente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7C0CE9A7-3A0B-4940-B77C-D8963B8762DA}" type="presOf" srcId="{BCDA90E3-B040-4B9E-9ECC-5F672D539D50}" destId="{79921396-C4E0-4161-B373-881741F1AE0B}" srcOrd="0" destOrd="6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D5610FF0-50F0-460B-B9D6-B70A03210B71}" type="presOf" srcId="{FA64831C-DC6B-4FFC-926E-4F8806D4D86E}" destId="{79921396-C4E0-4161-B373-881741F1AE0B}" srcOrd="0" destOrd="1" presId="urn:microsoft.com/office/officeart/2005/8/layout/pList2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3FE605A7-DA08-4C1C-9AAA-16FBF25F998F}" type="presOf" srcId="{7F17EF1A-1A2B-4650-822C-7699E46AED65}" destId="{79921396-C4E0-4161-B373-881741F1AE0B}" srcOrd="0" destOrd="3" presId="urn:microsoft.com/office/officeart/2005/8/layout/pList2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40D76A36-9E43-49FD-A133-F4FEE8FC57C9}" type="presOf" srcId="{4F0FDD43-1D9D-43BA-9749-6B6C69B7775E}" destId="{79921396-C4E0-4161-B373-881741F1AE0B}" srcOrd="0" destOrd="2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5EF263CC-747F-481A-B87C-CC53E297146B}" type="presOf" srcId="{CD00A380-9CE2-4311-9BAA-1C621F69E237}" destId="{79921396-C4E0-4161-B373-881741F1AE0B}" srcOrd="0" destOrd="5" presId="urn:microsoft.com/office/officeart/2005/8/layout/pList2"/>
    <dgm:cxn modelId="{44FF35D3-FB61-4263-8D7D-9C58C61E2D35}" type="presOf" srcId="{5573B53C-FC3D-4B0F-9ABE-55194700FDD7}" destId="{79921396-C4E0-4161-B373-881741F1AE0B}" srcOrd="0" destOrd="4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BF327476-56DD-497D-BA6A-D6966E0B81CF}" type="presOf" srcId="{E1156B2D-EC9B-4865-8588-9F7B05E69C47}" destId="{9F724772-9F49-41CE-85E9-4AD58E293C08}" srcOrd="0" destOrd="0" presId="urn:microsoft.com/office/officeart/2005/8/layout/default"/>
    <dgm:cxn modelId="{8EB573C6-FCE6-4753-96E1-A4C68D27109A}" type="presOf" srcId="{F5BE3DAA-331E-4E68-9E5F-98AD577B3075}" destId="{0A6A2DDE-E387-4D04-BC29-44D51AD080B8}" srcOrd="0" destOrd="0" presId="urn:microsoft.com/office/officeart/2005/8/layout/default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3350E98A-7B24-4E24-8B7D-8201F7787FE8}" type="presOf" srcId="{5CF76A42-348C-40E8-9B66-B7E8122C9773}" destId="{5880E2CD-C339-4D28-87F6-D53821484C84}" srcOrd="0" destOrd="0" presId="urn:microsoft.com/office/officeart/2005/8/layout/default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2991CEB7-C8B5-42A7-8704-41EB2000645B}" type="presOf" srcId="{E974D5F4-DF71-4BCF-88E1-04E5D1C2EDC5}" destId="{D4A48BDB-D3BF-4558-9681-28B2863F81B3}" srcOrd="0" destOrd="0" presId="urn:microsoft.com/office/officeart/2005/8/layout/default"/>
    <dgm:cxn modelId="{D66F2E10-DE01-41F5-A340-4FE0F28E9AE7}" type="presParOf" srcId="{9F724772-9F49-41CE-85E9-4AD58E293C08}" destId="{0A6A2DDE-E387-4D04-BC29-44D51AD080B8}" srcOrd="0" destOrd="0" presId="urn:microsoft.com/office/officeart/2005/8/layout/default"/>
    <dgm:cxn modelId="{E86A26E3-38DC-426E-9182-0FD895C845F6}" type="presParOf" srcId="{9F724772-9F49-41CE-85E9-4AD58E293C08}" destId="{2F384B46-5516-41A7-9041-59E2828683C5}" srcOrd="1" destOrd="0" presId="urn:microsoft.com/office/officeart/2005/8/layout/default"/>
    <dgm:cxn modelId="{335DC9F0-4475-4699-9127-5A36A2189FDC}" type="presParOf" srcId="{9F724772-9F49-41CE-85E9-4AD58E293C08}" destId="{5880E2CD-C339-4D28-87F6-D53821484C84}" srcOrd="2" destOrd="0" presId="urn:microsoft.com/office/officeart/2005/8/layout/default"/>
    <dgm:cxn modelId="{E7E129AF-C487-4BD5-B0EA-50825FECA131}" type="presParOf" srcId="{9F724772-9F49-41CE-85E9-4AD58E293C08}" destId="{14F5D219-8A4A-4B5F-9F75-7B7F58CF49F7}" srcOrd="3" destOrd="0" presId="urn:microsoft.com/office/officeart/2005/8/layout/default"/>
    <dgm:cxn modelId="{564B7BE4-28F0-4530-A329-7532744CC59C}" type="presParOf" srcId="{9F724772-9F49-41CE-85E9-4AD58E293C08}" destId="{D4A48BDB-D3BF-4558-9681-28B2863F81B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smtClean="0"/>
            <a:t>Incorporar validación de horas ingresadas por parte del creador del proyecto</a:t>
          </a:r>
          <a:endParaRPr lang="es-ES" sz="2000" dirty="0" smtClean="0"/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relevante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Proyectos</a:t>
          </a:r>
          <a:endParaRPr lang="es-AR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b="1" kern="1200" dirty="0" smtClean="0"/>
            <a:t> Alta</a:t>
          </a:r>
          <a:endParaRPr lang="es-AR" sz="900" b="1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b="1" kern="1200" dirty="0" smtClean="0"/>
            <a:t> Baja</a:t>
          </a:r>
          <a:endParaRPr lang="es-AR" sz="900" b="1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b="1" kern="1200" dirty="0" smtClean="0"/>
            <a:t> Modificación</a:t>
          </a:r>
          <a:endParaRPr lang="es-AR" sz="9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Asignación de recursos a proyectos</a:t>
          </a:r>
          <a:endParaRPr lang="es-AR" sz="12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Tareas en diferentes niveles</a:t>
          </a:r>
          <a:endParaRPr lang="es-AR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b="1" kern="1200" dirty="0" smtClean="0"/>
            <a:t> Alta</a:t>
          </a:r>
          <a:endParaRPr lang="es-AR" sz="900" b="1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b="1" kern="1200" dirty="0" smtClean="0"/>
            <a:t> Baja</a:t>
          </a:r>
          <a:endParaRPr lang="es-AR" sz="900" b="1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b="1" kern="1200" dirty="0" smtClean="0"/>
            <a:t> Modificación</a:t>
          </a:r>
          <a:endParaRPr lang="es-AR" sz="9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Registro de horas trabajadas</a:t>
          </a:r>
          <a:endParaRPr lang="es-ES" sz="1200" b="1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b="1" kern="1200" dirty="0" smtClean="0"/>
            <a:t> </a:t>
          </a:r>
          <a:r>
            <a:rPr lang="es-ES" sz="900" b="1" kern="1200" dirty="0" err="1" smtClean="0"/>
            <a:t>Drag</a:t>
          </a:r>
          <a:r>
            <a:rPr lang="es-ES" sz="900" b="1" kern="1200" dirty="0" smtClean="0"/>
            <a:t> &amp; </a:t>
          </a:r>
          <a:r>
            <a:rPr lang="es-ES" sz="900" b="1" kern="1200" dirty="0" err="1" smtClean="0"/>
            <a:t>Drop</a:t>
          </a:r>
          <a:endParaRPr lang="es-ES" sz="900" b="1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b="1" kern="1200" dirty="0" smtClean="0"/>
            <a:t> Contador Online</a:t>
          </a:r>
          <a:endParaRPr lang="es-AR" sz="9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Reportes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b="1" kern="1200" dirty="0" smtClean="0"/>
            <a:t>Horas </a:t>
          </a:r>
          <a:r>
            <a:rPr lang="es-ES" sz="900" b="1" kern="1200" dirty="0" smtClean="0"/>
            <a:t>registradas por </a:t>
          </a:r>
          <a:r>
            <a:rPr lang="es-ES" sz="900" b="1" kern="1200" dirty="0" smtClean="0"/>
            <a:t>Proyecto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b="1" kern="1200" dirty="0" smtClean="0"/>
            <a:t>Horas </a:t>
          </a:r>
          <a:r>
            <a:rPr lang="es-ES" sz="900" b="1" kern="1200" dirty="0" smtClean="0"/>
            <a:t>registradas por usuario</a:t>
          </a:r>
          <a:endParaRPr lang="es-ES" sz="900" b="1" kern="1200" dirty="0" smtClean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b="1" kern="1200" dirty="0" smtClean="0"/>
            <a:t>Horas </a:t>
          </a:r>
          <a:r>
            <a:rPr lang="es-ES" sz="900" b="1" kern="1200" dirty="0" smtClean="0"/>
            <a:t>registradas por tarea</a:t>
          </a:r>
          <a:endParaRPr lang="es-ES" sz="900" b="1" kern="1200" dirty="0" smtClean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b="1" kern="1200" dirty="0" smtClean="0"/>
            <a:t>% Involucramiento de usuarios en diferentes  proyectos</a:t>
          </a:r>
          <a:endParaRPr lang="es-ES" sz="900" b="1" kern="1200" dirty="0" smtClean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b="1" kern="1200" dirty="0" smtClean="0"/>
            <a:t>Tipo de Tarea por Proyecto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b="1" kern="1200" dirty="0" smtClean="0"/>
            <a:t>Horas registrada por usuario distribuidas semanalmente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900" b="1" kern="1200" dirty="0" smtClean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207211" y="672"/>
        <a:ext cx="3546016" cy="1232406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207211" y="1466683"/>
        <a:ext cx="3546016" cy="1612793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207211" y="3313080"/>
        <a:ext cx="3546016" cy="151078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pPr/>
              <a:t>03/03/2012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03/03/2012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54.png"/><Relationship Id="rId4" Type="http://schemas.openxmlformats.org/officeDocument/2006/relationships/diagramData" Target="../diagrams/data6.xml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3.png"/><Relationship Id="rId4" Type="http://schemas.openxmlformats.org/officeDocument/2006/relationships/diagramData" Target="../diagrams/data1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diagramDrawing" Target="../diagrams/drawing4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36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35.png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46762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Tedioso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445817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Framework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1152423" y="195662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Cheurón"/>
          <p:cNvSpPr/>
          <p:nvPr/>
        </p:nvSpPr>
        <p:spPr>
          <a:xfrm>
            <a:off x="4696125" y="195988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5528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no permite la integración de proyectos GWT  como una aplicación JAVA. GWT busca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8" name="87 Cheurón"/>
          <p:cNvSpPr/>
          <p:nvPr/>
        </p:nvSpPr>
        <p:spPr>
          <a:xfrm>
            <a:off x="4699378" y="245286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componentes para la integración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usan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345823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34490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396428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395515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498538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497593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adaptar las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54938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548439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Almacenamos la imagen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599139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598194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58" name="5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66184"/>
            <a:ext cx="520825" cy="520825"/>
          </a:xfrm>
          <a:prstGeom prst="rect">
            <a:avLst/>
          </a:prstGeom>
        </p:spPr>
      </p:pic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06854"/>
            <a:ext cx="540568" cy="540568"/>
          </a:xfrm>
          <a:prstGeom prst="rect">
            <a:avLst/>
          </a:prstGeom>
        </p:spPr>
      </p:pic>
      <p:pic>
        <p:nvPicPr>
          <p:cNvPr id="60" name="5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177" y="2372625"/>
            <a:ext cx="520825" cy="520825"/>
          </a:xfrm>
          <a:prstGeom prst="rect">
            <a:avLst/>
          </a:prstGeom>
        </p:spPr>
      </p:pic>
      <p:pic>
        <p:nvPicPr>
          <p:cNvPr id="61" name="6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5" y="241329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194" y="2876790"/>
            <a:ext cx="520825" cy="520825"/>
          </a:xfrm>
          <a:prstGeom prst="rect">
            <a:avLst/>
          </a:prstGeom>
        </p:spPr>
      </p:pic>
      <p:pic>
        <p:nvPicPr>
          <p:cNvPr id="63" name="6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2917460"/>
            <a:ext cx="540568" cy="540568"/>
          </a:xfrm>
          <a:prstGeom prst="rect">
            <a:avLst/>
          </a:prstGeom>
        </p:spPr>
      </p:pic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3367548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3408218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3883996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3924666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38407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42474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907528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948198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5411584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5452254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5900564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5941234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4788024" y="1052736"/>
            <a:ext cx="32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  <a:endParaRPr lang="es-AR" dirty="0"/>
          </a:p>
        </p:txBody>
      </p:sp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" y="-5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" y="7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461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 - Código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788024" y="1052736"/>
            <a:ext cx="326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</a:p>
          <a:p>
            <a:r>
              <a:rPr lang="es-ES_tradnl" dirty="0" smtClean="0"/>
              <a:t>O directamente en Eclipse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62" y="1977491"/>
            <a:ext cx="7776864" cy="44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:p14="http://schemas.microsoft.com/office/powerpoint/2010/main" xmlns="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9" name="18 Imagen" descr="inici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591353"/>
            <a:ext cx="9144000" cy="3637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66273"/>
            <a:ext cx="1285884" cy="250977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285884" cy="2276570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951415" y="2085395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Widgets</a:t>
            </a:r>
            <a:r>
              <a:rPr lang="es-ES" sz="800" dirty="0" smtClean="0">
                <a:solidFill>
                  <a:schemeClr val="bg1"/>
                </a:solidFill>
              </a:rPr>
              <a:t> – CSS – </a:t>
            </a:r>
            <a:r>
              <a:rPr lang="es-ES" sz="800" dirty="0" err="1" smtClean="0">
                <a:solidFill>
                  <a:schemeClr val="bg1"/>
                </a:solidFill>
              </a:rPr>
              <a:t>Image</a:t>
            </a:r>
            <a:r>
              <a:rPr lang="es-ES" sz="800" dirty="0" smtClean="0">
                <a:solidFill>
                  <a:schemeClr val="bg1"/>
                </a:solidFill>
              </a:rPr>
              <a:t> - </a:t>
            </a:r>
            <a:r>
              <a:rPr lang="es-ES" sz="800" dirty="0" err="1" smtClean="0">
                <a:solidFill>
                  <a:schemeClr val="bg1"/>
                </a:solidFill>
              </a:rPr>
              <a:t>Javascript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1325940" y="2993903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1325940" y="2290177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1489383" y="2806918"/>
            <a:ext cx="738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1040188" y="376067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1325940" y="395117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968750" y="4780983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1397378" y="4995297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655792" y="4384480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339044" y="169336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624796" y="1883861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1941" y="3587936"/>
            <a:ext cx="492269" cy="393815"/>
          </a:xfrm>
          <a:prstGeom prst="rect">
            <a:avLst/>
          </a:prstGeom>
        </p:spPr>
      </p:pic>
      <p:pic>
        <p:nvPicPr>
          <p:cNvPr id="50" name="49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1741" y="5843530"/>
            <a:ext cx="492269" cy="393815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57" grpId="0"/>
      <p:bldGraphic spid="58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:p14="http://schemas.microsoft.com/office/powerpoint/2010/main" xmlns="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509724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50877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59907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60991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5605129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7300" y="4521938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191871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708825" y="1909267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42054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4" y="2920612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41812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11477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4" y="341396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78720" y="3404833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47587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888257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383805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879105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3387105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368287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869937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3371587"/>
            <a:ext cx="520825" cy="520825"/>
          </a:xfrm>
          <a:prstGeom prst="rect">
            <a:avLst/>
          </a:prstGeom>
        </p:spPr>
      </p:pic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5056368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098" y="5040850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667" y="5545910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691" y="5755466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74" y="6065042"/>
            <a:ext cx="540568" cy="540568"/>
          </a:xfrm>
          <a:prstGeom prst="rect">
            <a:avLst/>
          </a:prstGeom>
        </p:spPr>
      </p:pic>
      <p:sp>
        <p:nvSpPr>
          <p:cNvPr id="42" name="41 Cheurón"/>
          <p:cNvSpPr/>
          <p:nvPr/>
        </p:nvSpPr>
        <p:spPr>
          <a:xfrm>
            <a:off x="1117886" y="390926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No dedicamos la cantidad de horas semanales acordadas para el calendario estimado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3" name="42 Cheurón"/>
          <p:cNvSpPr/>
          <p:nvPr/>
        </p:nvSpPr>
        <p:spPr>
          <a:xfrm>
            <a:off x="4668312" y="3900133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Extensión de plazos de entrega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60" y="388240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1756" y="3866887"/>
            <a:ext cx="520825" cy="52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1214</Words>
  <Application>Microsoft Office PowerPoint</Application>
  <PresentationFormat>Presentación en pantalla (4:3)</PresentationFormat>
  <Paragraphs>195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Juan Pablo</cp:lastModifiedBy>
  <cp:revision>116</cp:revision>
  <dcterms:created xsi:type="dcterms:W3CDTF">2012-02-26T04:39:08Z</dcterms:created>
  <dcterms:modified xsi:type="dcterms:W3CDTF">2012-03-04T02:04:55Z</dcterms:modified>
</cp:coreProperties>
</file>