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17"/>
  </p:notesMasterIdLst>
  <p:sldIdLst>
    <p:sldId id="258" r:id="rId2"/>
    <p:sldId id="273" r:id="rId3"/>
    <p:sldId id="257" r:id="rId4"/>
    <p:sldId id="259" r:id="rId5"/>
    <p:sldId id="261" r:id="rId6"/>
    <p:sldId id="274" r:id="rId7"/>
    <p:sldId id="262" r:id="rId8"/>
    <p:sldId id="263" r:id="rId9"/>
    <p:sldId id="269" r:id="rId10"/>
    <p:sldId id="270" r:id="rId11"/>
    <p:sldId id="265" r:id="rId12"/>
    <p:sldId id="271" r:id="rId13"/>
    <p:sldId id="272" r:id="rId14"/>
    <p:sldId id="266" r:id="rId15"/>
    <p:sldId id="268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F664"/>
    <a:srgbClr val="7CEF6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87" autoAdjust="0"/>
  </p:normalViewPr>
  <p:slideViewPr>
    <p:cSldViewPr>
      <p:cViewPr>
        <p:scale>
          <a:sx n="50" d="100"/>
          <a:sy n="50" d="100"/>
        </p:scale>
        <p:origin x="-1398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hList7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recursos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tiempo</a:t>
          </a:r>
          <a:endParaRPr lang="es-ES" sz="24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pPr algn="ctr"/>
          <a:r>
            <a:rPr lang="es-ES" sz="2400" b="1" dirty="0" smtClean="0"/>
            <a:t>Obtener resultados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pPr algn="l"/>
          <a:r>
            <a:rPr lang="es-ES" sz="1400" dirty="0" smtClean="0"/>
            <a:t>Diferentes reportes generados con las horas registradas por el sistema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pPr algn="l"/>
          <a:r>
            <a:rPr lang="es-ES" sz="1400" dirty="0" smtClean="0"/>
            <a:t>Información relevante para la toma de decisiones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D1A420C2-29E8-4E12-8C99-6CBF118035FE}">
      <dgm:prSet custT="1"/>
      <dgm:spPr/>
      <dgm:t>
        <a:bodyPr/>
        <a:lstStyle/>
        <a:p>
          <a:pPr algn="l"/>
          <a:r>
            <a:rPr lang="es-ES" sz="1400" dirty="0" smtClean="0"/>
            <a:t>Asignación de horas dedicadas a tareas realizadas en un proyecto</a:t>
          </a:r>
          <a:endParaRPr lang="es-ES" sz="1400" dirty="0"/>
        </a:p>
      </dgm:t>
    </dgm:pt>
    <dgm:pt modelId="{F66B4A9E-BBC3-473B-937B-78E4299CE340}" type="parTrans" cxnId="{1920CE58-3A62-4E70-85E5-CBCCC8DAC995}">
      <dgm:prSet/>
      <dgm:spPr/>
      <dgm:t>
        <a:bodyPr/>
        <a:lstStyle/>
        <a:p>
          <a:endParaRPr lang="es-ES"/>
        </a:p>
      </dgm:t>
    </dgm:pt>
    <dgm:pt modelId="{002CA3F3-9F1C-4442-9197-99E2F43221FA}" type="sibTrans" cxnId="{1920CE58-3A62-4E70-85E5-CBCCC8DAC995}">
      <dgm:prSet/>
      <dgm:spPr/>
      <dgm:t>
        <a:bodyPr/>
        <a:lstStyle/>
        <a:p>
          <a:endParaRPr lang="es-ES"/>
        </a:p>
      </dgm:t>
    </dgm:pt>
    <dgm:pt modelId="{17AB0A6C-D959-48C9-AB9D-A36D295CC8FC}">
      <dgm:prSet custT="1"/>
      <dgm:spPr/>
      <dgm:t>
        <a:bodyPr/>
        <a:lstStyle/>
        <a:p>
          <a:pPr algn="l"/>
          <a:r>
            <a:rPr lang="es-ES" sz="1400" smtClean="0"/>
            <a:t>Diferentes métodos de asignación de tiempo a las tareas realizadas</a:t>
          </a:r>
          <a:endParaRPr lang="es-ES" sz="1400" dirty="0"/>
        </a:p>
      </dgm:t>
    </dgm:pt>
    <dgm:pt modelId="{60D54575-0C47-4057-9F88-33DA750ABEE3}" type="parTrans" cxnId="{5602036A-367D-4B62-ACCA-7F8AACC576C7}">
      <dgm:prSet/>
      <dgm:spPr/>
      <dgm:t>
        <a:bodyPr/>
        <a:lstStyle/>
        <a:p>
          <a:endParaRPr lang="es-ES"/>
        </a:p>
      </dgm:t>
    </dgm:pt>
    <dgm:pt modelId="{409B21A4-5557-4D4F-B61D-45ACCCDBAF30}" type="sibTrans" cxnId="{5602036A-367D-4B62-ACCA-7F8AACC576C7}">
      <dgm:prSet/>
      <dgm:spPr/>
      <dgm:t>
        <a:bodyPr/>
        <a:lstStyle/>
        <a:p>
          <a:endParaRPr lang="es-ES"/>
        </a:p>
      </dgm:t>
    </dgm:pt>
    <dgm:pt modelId="{DA210A34-A43D-429D-8354-3B060BAED596}">
      <dgm:prSet custT="1"/>
      <dgm:spPr/>
      <dgm:t>
        <a:bodyPr/>
        <a:lstStyle/>
        <a:p>
          <a:pPr algn="l"/>
          <a:r>
            <a:rPr lang="es-ES" sz="1400" b="0" dirty="0" smtClean="0"/>
            <a:t>Crear proyectos para el control de tiempo dedicado</a:t>
          </a:r>
          <a:endParaRPr lang="es-ES" sz="1400" b="0" dirty="0"/>
        </a:p>
      </dgm:t>
    </dgm:pt>
    <dgm:pt modelId="{CD1BB10B-F2D1-4908-BD4E-BE281A71CE2D}" type="parTrans" cxnId="{8EE77CDA-0066-4B47-8B4C-D1B2E00E7506}">
      <dgm:prSet/>
      <dgm:spPr/>
      <dgm:t>
        <a:bodyPr/>
        <a:lstStyle/>
        <a:p>
          <a:endParaRPr lang="es-ES"/>
        </a:p>
      </dgm:t>
    </dgm:pt>
    <dgm:pt modelId="{1B3D342A-FAC5-4362-B58D-ADB0E1334A3E}" type="sibTrans" cxnId="{8EE77CDA-0066-4B47-8B4C-D1B2E00E7506}">
      <dgm:prSet/>
      <dgm:spPr/>
      <dgm:t>
        <a:bodyPr/>
        <a:lstStyle/>
        <a:p>
          <a:endParaRPr lang="es-ES"/>
        </a:p>
      </dgm:t>
    </dgm:pt>
    <dgm:pt modelId="{0DA82B0C-D9E3-4E4C-9D5B-9F906E7A4A6A}">
      <dgm:prSet custT="1"/>
      <dgm:spPr/>
      <dgm:t>
        <a:bodyPr/>
        <a:lstStyle/>
        <a:p>
          <a:pPr algn="l"/>
          <a:r>
            <a:rPr lang="es-ES" sz="1400" b="0" smtClean="0"/>
            <a:t>Asignación de usuarios a los diferentes proyectos para la división de responsabilidades</a:t>
          </a:r>
          <a:endParaRPr lang="es-ES" sz="1400" b="0" dirty="0"/>
        </a:p>
      </dgm:t>
    </dgm:pt>
    <dgm:pt modelId="{13461B22-B4B8-4096-9723-FB83A0695729}" type="parTrans" cxnId="{8DF9D63B-CEE7-4F75-A2AE-73B459A5C783}">
      <dgm:prSet/>
      <dgm:spPr/>
      <dgm:t>
        <a:bodyPr/>
        <a:lstStyle/>
        <a:p>
          <a:endParaRPr lang="es-ES"/>
        </a:p>
      </dgm:t>
    </dgm:pt>
    <dgm:pt modelId="{2D663AE8-EB8A-4F6F-95AC-E1A8F9AF96B8}" type="sibTrans" cxnId="{8DF9D63B-CEE7-4F75-A2AE-73B459A5C783}">
      <dgm:prSet/>
      <dgm:spPr/>
      <dgm:t>
        <a:bodyPr/>
        <a:lstStyle/>
        <a:p>
          <a:endParaRPr lang="es-ES"/>
        </a:p>
      </dgm:t>
    </dgm:pt>
    <dgm:pt modelId="{0C618739-13A4-4B2A-A8B8-9DB559277137}">
      <dgm:prSet custT="1"/>
      <dgm:spPr/>
      <dgm:t>
        <a:bodyPr/>
        <a:lstStyle/>
        <a:p>
          <a:pPr algn="l"/>
          <a:r>
            <a:rPr lang="es-ES" sz="1400" b="0" smtClean="0"/>
            <a:t>Dividir el proyecto en tareas de diferentes niveles de importancia</a:t>
          </a:r>
          <a:endParaRPr lang="es-ES" sz="1400" b="0" dirty="0"/>
        </a:p>
      </dgm:t>
    </dgm:pt>
    <dgm:pt modelId="{8BA0DBF2-5A07-486B-95E7-5A89D6C1D8A9}" type="parTrans" cxnId="{1F55B038-71FD-431E-BC94-C25E50605784}">
      <dgm:prSet/>
      <dgm:spPr/>
      <dgm:t>
        <a:bodyPr/>
        <a:lstStyle/>
        <a:p>
          <a:endParaRPr lang="es-ES"/>
        </a:p>
      </dgm:t>
    </dgm:pt>
    <dgm:pt modelId="{F1B12869-C366-4D69-827A-0B4286FE6DB3}" type="sibTrans" cxnId="{1F55B038-71FD-431E-BC94-C25E50605784}">
      <dgm:prSet/>
      <dgm:spPr/>
      <dgm:t>
        <a:bodyPr/>
        <a:lstStyle/>
        <a:p>
          <a:endParaRPr lang="es-ES"/>
        </a:p>
      </dgm:t>
    </dgm:pt>
    <dgm:pt modelId="{F871AE6F-CC31-4ABA-8DEE-76053443A667}" type="pres">
      <dgm:prSet presAssocID="{5D3F1B1F-8882-40C2-8A2D-F35C5D2DE2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9B3975E-2E96-4AB5-B291-905E6BFBF88B}" type="pres">
      <dgm:prSet presAssocID="{5D3F1B1F-8882-40C2-8A2D-F35C5D2DE244}" presName="fgShape" presStyleLbl="fgShp" presStyleIdx="0" presStyleCnt="1" custScaleX="51086" custLinFactNeighborX="181" custLinFactNeighborY="13115"/>
      <dgm:spPr/>
      <dgm:t>
        <a:bodyPr/>
        <a:lstStyle/>
        <a:p>
          <a:endParaRPr lang="es-AR"/>
        </a:p>
      </dgm:t>
    </dgm:pt>
    <dgm:pt modelId="{184BD3BB-E514-4554-AED0-536E4106A1DD}" type="pres">
      <dgm:prSet presAssocID="{5D3F1B1F-8882-40C2-8A2D-F35C5D2DE244}" presName="linComp" presStyleCnt="0"/>
      <dgm:spPr/>
      <dgm:t>
        <a:bodyPr/>
        <a:lstStyle/>
        <a:p>
          <a:endParaRPr lang="es-AR"/>
        </a:p>
      </dgm:t>
    </dgm:pt>
    <dgm:pt modelId="{82A23964-1535-45DC-8C55-07F6C19BEFDD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FF580EC9-6EB9-44AF-9B30-03E7C592654D}" type="pres">
      <dgm:prSet presAssocID="{E04A945A-6049-4891-9E14-7CDB6DAB0BC6}" presName="bkgdShape" presStyleLbl="node1" presStyleIdx="0" presStyleCnt="3"/>
      <dgm:spPr/>
      <dgm:t>
        <a:bodyPr/>
        <a:lstStyle/>
        <a:p>
          <a:endParaRPr lang="es-AR"/>
        </a:p>
      </dgm:t>
    </dgm:pt>
    <dgm:pt modelId="{27D9CE66-E81B-4605-9500-BAB9848DA954}" type="pres">
      <dgm:prSet presAssocID="{E04A945A-6049-4891-9E14-7CDB6DAB0BC6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2970C1C-A4D3-416C-9CB2-B516CFA2C171}" type="pres">
      <dgm:prSet presAssocID="{E04A945A-6049-4891-9E14-7CDB6DAB0BC6}" presName="invisiNode" presStyleLbl="node1" presStyleIdx="0" presStyleCnt="3"/>
      <dgm:spPr/>
      <dgm:t>
        <a:bodyPr/>
        <a:lstStyle/>
        <a:p>
          <a:endParaRPr lang="es-AR"/>
        </a:p>
      </dgm:t>
    </dgm:pt>
    <dgm:pt modelId="{4B528257-25B8-4AD9-840F-B5049E931C8C}" type="pres">
      <dgm:prSet presAssocID="{E04A945A-6049-4891-9E14-7CDB6DAB0BC6}" presName="imagNode" presStyleLbl="fgImgPlace1" presStyleIdx="0" presStyleCnt="3" custScaleX="11199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FACC768D-A3FF-48EB-9307-31210764DEFA}" type="pres">
      <dgm:prSet presAssocID="{55AE2466-DEE7-44B2-9DF1-15F3E5B5978A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4C36C5B-6D8D-4F9D-879B-56535E84AC2C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A0A3B37-3249-4416-BAE4-278FC9A005B5}" type="pres">
      <dgm:prSet presAssocID="{9EA8F649-A822-4005-92B6-E4F626377926}" presName="bkgdShape" presStyleLbl="node1" presStyleIdx="1" presStyleCnt="3"/>
      <dgm:spPr/>
      <dgm:t>
        <a:bodyPr/>
        <a:lstStyle/>
        <a:p>
          <a:endParaRPr lang="es-AR"/>
        </a:p>
      </dgm:t>
    </dgm:pt>
    <dgm:pt modelId="{9E9F84D5-54D1-434D-9D2B-29B36541136A}" type="pres">
      <dgm:prSet presAssocID="{9EA8F649-A822-4005-92B6-E4F626377926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31B64-7FB1-4B09-81D2-1D9303786719}" type="pres">
      <dgm:prSet presAssocID="{9EA8F649-A822-4005-92B6-E4F626377926}" presName="invisiNode" presStyleLbl="node1" presStyleIdx="1" presStyleCnt="3"/>
      <dgm:spPr/>
      <dgm:t>
        <a:bodyPr/>
        <a:lstStyle/>
        <a:p>
          <a:endParaRPr lang="es-AR"/>
        </a:p>
      </dgm:t>
    </dgm:pt>
    <dgm:pt modelId="{4B62FCBA-AB30-4597-A3D9-9488AA20B80D}" type="pres">
      <dgm:prSet presAssocID="{9EA8F649-A822-4005-92B6-E4F626377926}" presName="imagNode" presStyleLbl="fgImgPlace1" presStyleIdx="1" presStyleCnt="3" custScaleX="10830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9CD54226-91C0-40DC-88FA-B808970B2180}" type="pres">
      <dgm:prSet presAssocID="{9F6D6AA6-5462-48C4-A8CB-98B534BFC05E}" presName="sibTrans" presStyleLbl="sibTrans2D1" presStyleIdx="0" presStyleCnt="0"/>
      <dgm:spPr/>
      <dgm:t>
        <a:bodyPr/>
        <a:lstStyle/>
        <a:p>
          <a:endParaRPr lang="es-AR"/>
        </a:p>
      </dgm:t>
    </dgm:pt>
    <dgm:pt modelId="{855E6FF1-E134-48A0-A7C2-C65AF8274117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108DAE0C-B4D9-422F-B64B-E4A9718C5C6F}" type="pres">
      <dgm:prSet presAssocID="{9C7D0373-CC3E-413C-81C8-B470E8B263C6}" presName="bkgdShape" presStyleLbl="node1" presStyleIdx="2" presStyleCnt="3"/>
      <dgm:spPr/>
      <dgm:t>
        <a:bodyPr/>
        <a:lstStyle/>
        <a:p>
          <a:endParaRPr lang="es-AR"/>
        </a:p>
      </dgm:t>
    </dgm:pt>
    <dgm:pt modelId="{6954AD03-92AC-47DC-A414-6304FF60F431}" type="pres">
      <dgm:prSet presAssocID="{9C7D0373-CC3E-413C-81C8-B470E8B263C6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85C5B46-0ABB-4601-83A2-956EF3287B09}" type="pres">
      <dgm:prSet presAssocID="{9C7D0373-CC3E-413C-81C8-B470E8B263C6}" presName="invisiNode" presStyleLbl="node1" presStyleIdx="2" presStyleCnt="3"/>
      <dgm:spPr/>
      <dgm:t>
        <a:bodyPr/>
        <a:lstStyle/>
        <a:p>
          <a:endParaRPr lang="es-AR"/>
        </a:p>
      </dgm:t>
    </dgm:pt>
    <dgm:pt modelId="{F3C64091-489B-4488-903A-679E00C39741}" type="pres">
      <dgm:prSet presAssocID="{9C7D0373-CC3E-413C-81C8-B470E8B263C6}" presName="imagNode" presStyleLbl="fgImgPlace1" presStyleIdx="2" presStyleCnt="3" custScaleX="11445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AR"/>
        </a:p>
      </dgm:t>
    </dgm:pt>
  </dgm:ptLst>
  <dgm:cxnLst>
    <dgm:cxn modelId="{0A40E4AA-E9A4-4152-8A34-77E77C694496}" type="presOf" srcId="{55AE2466-DEE7-44B2-9DF1-15F3E5B5978A}" destId="{FACC768D-A3FF-48EB-9307-31210764DEFA}" srcOrd="0" destOrd="0" presId="urn:microsoft.com/office/officeart/2005/8/layout/hList7"/>
    <dgm:cxn modelId="{CE84ED98-7A95-45F6-B8BD-D64AEF39D41B}" type="presOf" srcId="{0C618739-13A4-4B2A-A8B8-9DB559277137}" destId="{FF580EC9-6EB9-44AF-9B30-03E7C592654D}" srcOrd="0" destOrd="3" presId="urn:microsoft.com/office/officeart/2005/8/layout/hList7"/>
    <dgm:cxn modelId="{CC35FD73-226D-4B4E-B388-228A88C2C752}" type="presOf" srcId="{9EA8F649-A822-4005-92B6-E4F626377926}" destId="{9E9F84D5-54D1-434D-9D2B-29B36541136A}" srcOrd="1" destOrd="0" presId="urn:microsoft.com/office/officeart/2005/8/layout/hList7"/>
    <dgm:cxn modelId="{3528CC11-F548-4131-BDE8-565F629C7C29}" type="presOf" srcId="{DA210A34-A43D-429D-8354-3B060BAED596}" destId="{FF580EC9-6EB9-44AF-9B30-03E7C592654D}" srcOrd="0" destOrd="1" presId="urn:microsoft.com/office/officeart/2005/8/layout/hList7"/>
    <dgm:cxn modelId="{8EE77CDA-0066-4B47-8B4C-D1B2E00E7506}" srcId="{E04A945A-6049-4891-9E14-7CDB6DAB0BC6}" destId="{DA210A34-A43D-429D-8354-3B060BAED596}" srcOrd="0" destOrd="0" parTransId="{CD1BB10B-F2D1-4908-BD4E-BE281A71CE2D}" sibTransId="{1B3D342A-FAC5-4362-B58D-ADB0E1334A3E}"/>
    <dgm:cxn modelId="{75F5911D-7476-43DA-8156-30673B995D23}" type="presOf" srcId="{9F6D6AA6-5462-48C4-A8CB-98B534BFC05E}" destId="{9CD54226-91C0-40DC-88FA-B808970B2180}" srcOrd="0" destOrd="0" presId="urn:microsoft.com/office/officeart/2005/8/layout/hList7"/>
    <dgm:cxn modelId="{1920CE58-3A62-4E70-85E5-CBCCC8DAC995}" srcId="{9EA8F649-A822-4005-92B6-E4F626377926}" destId="{D1A420C2-29E8-4E12-8C99-6CBF118035FE}" srcOrd="0" destOrd="0" parTransId="{F66B4A9E-BBC3-473B-937B-78E4299CE340}" sibTransId="{002CA3F3-9F1C-4442-9197-99E2F43221FA}"/>
    <dgm:cxn modelId="{6DAE23E8-C2A9-4E3A-BB08-12CE9F1E8963}" type="presOf" srcId="{17AB0A6C-D959-48C9-AB9D-A36D295CC8FC}" destId="{9E9F84D5-54D1-434D-9D2B-29B36541136A}" srcOrd="1" destOrd="2" presId="urn:microsoft.com/office/officeart/2005/8/layout/hList7"/>
    <dgm:cxn modelId="{F0DEE69F-EF29-40CB-9BB6-AB85202F0D9D}" type="presOf" srcId="{9C7D0373-CC3E-413C-81C8-B470E8B263C6}" destId="{6954AD03-92AC-47DC-A414-6304FF60F431}" srcOrd="1" destOrd="0" presId="urn:microsoft.com/office/officeart/2005/8/layout/hList7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C484D182-D59C-46DF-815B-4BF9A139EDAE}" type="presOf" srcId="{0C618739-13A4-4B2A-A8B8-9DB559277137}" destId="{27D9CE66-E81B-4605-9500-BAB9848DA954}" srcOrd="1" destOrd="3" presId="urn:microsoft.com/office/officeart/2005/8/layout/hList7"/>
    <dgm:cxn modelId="{1F55B038-71FD-431E-BC94-C25E50605784}" srcId="{E04A945A-6049-4891-9E14-7CDB6DAB0BC6}" destId="{0C618739-13A4-4B2A-A8B8-9DB559277137}" srcOrd="2" destOrd="0" parTransId="{8BA0DBF2-5A07-486B-95E7-5A89D6C1D8A9}" sibTransId="{F1B12869-C366-4D69-827A-0B4286FE6DB3}"/>
    <dgm:cxn modelId="{CBE1E392-CCC2-4982-972F-D19ABC1BA641}" type="presOf" srcId="{9C7D0373-CC3E-413C-81C8-B470E8B263C6}" destId="{108DAE0C-B4D9-422F-B64B-E4A9718C5C6F}" srcOrd="0" destOrd="0" presId="urn:microsoft.com/office/officeart/2005/8/layout/hList7"/>
    <dgm:cxn modelId="{DF061B0A-C95A-4F27-B7C1-996657B44CF7}" type="presOf" srcId="{E04A945A-6049-4891-9E14-7CDB6DAB0BC6}" destId="{27D9CE66-E81B-4605-9500-BAB9848DA954}" srcOrd="1" destOrd="0" presId="urn:microsoft.com/office/officeart/2005/8/layout/hList7"/>
    <dgm:cxn modelId="{D15BC7E6-7BC4-4B18-8FD7-FA69354D19BA}" type="presOf" srcId="{D1A420C2-29E8-4E12-8C99-6CBF118035FE}" destId="{6A0A3B37-3249-4416-BAE4-278FC9A005B5}" srcOrd="0" destOrd="1" presId="urn:microsoft.com/office/officeart/2005/8/layout/hList7"/>
    <dgm:cxn modelId="{CE5986FD-DC63-47B1-B5D1-40E4A5852FBF}" type="presOf" srcId="{0DA82B0C-D9E3-4E4C-9D5B-9F906E7A4A6A}" destId="{27D9CE66-E81B-4605-9500-BAB9848DA954}" srcOrd="1" destOrd="2" presId="urn:microsoft.com/office/officeart/2005/8/layout/hList7"/>
    <dgm:cxn modelId="{8DF9D63B-CEE7-4F75-A2AE-73B459A5C783}" srcId="{E04A945A-6049-4891-9E14-7CDB6DAB0BC6}" destId="{0DA82B0C-D9E3-4E4C-9D5B-9F906E7A4A6A}" srcOrd="1" destOrd="0" parTransId="{13461B22-B4B8-4096-9723-FB83A0695729}" sibTransId="{2D663AE8-EB8A-4F6F-95AC-E1A8F9AF96B8}"/>
    <dgm:cxn modelId="{D2E61889-8496-447A-B827-623B245DB777}" type="presOf" srcId="{17AB0A6C-D959-48C9-AB9D-A36D295CC8FC}" destId="{6A0A3B37-3249-4416-BAE4-278FC9A005B5}" srcOrd="0" destOrd="2" presId="urn:microsoft.com/office/officeart/2005/8/layout/hList7"/>
    <dgm:cxn modelId="{E1116B51-C951-449B-844B-D67201F76712}" type="presOf" srcId="{9EA8F649-A822-4005-92B6-E4F626377926}" destId="{6A0A3B37-3249-4416-BAE4-278FC9A005B5}" srcOrd="0" destOrd="0" presId="urn:microsoft.com/office/officeart/2005/8/layout/hList7"/>
    <dgm:cxn modelId="{5602036A-367D-4B62-ACCA-7F8AACC576C7}" srcId="{9EA8F649-A822-4005-92B6-E4F626377926}" destId="{17AB0A6C-D959-48C9-AB9D-A36D295CC8FC}" srcOrd="1" destOrd="0" parTransId="{60D54575-0C47-4057-9F88-33DA750ABEE3}" sibTransId="{409B21A4-5557-4D4F-B61D-45ACCCDBAF30}"/>
    <dgm:cxn modelId="{5C90B582-EBD9-4AD4-B916-06D28B64F4E5}" type="presOf" srcId="{7B2DF067-6CFB-46CD-8FE8-6966F9650109}" destId="{108DAE0C-B4D9-422F-B64B-E4A9718C5C6F}" srcOrd="0" destOrd="2" presId="urn:microsoft.com/office/officeart/2005/8/layout/hList7"/>
    <dgm:cxn modelId="{FA2C2886-7156-493B-8782-68B29020F7B6}" type="presOf" srcId="{0DA82B0C-D9E3-4E4C-9D5B-9F906E7A4A6A}" destId="{FF580EC9-6EB9-44AF-9B30-03E7C592654D}" srcOrd="0" destOrd="2" presId="urn:microsoft.com/office/officeart/2005/8/layout/hList7"/>
    <dgm:cxn modelId="{62D935BF-9836-4934-BA47-EA4F7CA21068}" type="presOf" srcId="{5D3F1B1F-8882-40C2-8A2D-F35C5D2DE244}" destId="{F871AE6F-CC31-4ABA-8DEE-76053443A667}" srcOrd="0" destOrd="0" presId="urn:microsoft.com/office/officeart/2005/8/layout/hList7"/>
    <dgm:cxn modelId="{13358233-19B9-4CBA-9D72-EB4392261433}" type="presOf" srcId="{DA210A34-A43D-429D-8354-3B060BAED596}" destId="{27D9CE66-E81B-4605-9500-BAB9848DA954}" srcOrd="1" destOrd="1" presId="urn:microsoft.com/office/officeart/2005/8/layout/hList7"/>
    <dgm:cxn modelId="{C7FF5F1B-C65E-40F1-87AB-CF42537B1CC6}" type="presOf" srcId="{55B3E391-62DF-4A47-92F9-C53D3C08219F}" destId="{6954AD03-92AC-47DC-A414-6304FF60F431}" srcOrd="1" destOrd="1" presId="urn:microsoft.com/office/officeart/2005/8/layout/hList7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817EB177-9862-4020-91A9-5150574CDF39}" type="presOf" srcId="{55B3E391-62DF-4A47-92F9-C53D3C08219F}" destId="{108DAE0C-B4D9-422F-B64B-E4A9718C5C6F}" srcOrd="0" destOrd="1" presId="urn:microsoft.com/office/officeart/2005/8/layout/hList7"/>
    <dgm:cxn modelId="{DF487BD8-53F8-4FE4-AECF-32363B9109B9}" type="presOf" srcId="{7B2DF067-6CFB-46CD-8FE8-6966F9650109}" destId="{6954AD03-92AC-47DC-A414-6304FF60F431}" srcOrd="1" destOrd="2" presId="urn:microsoft.com/office/officeart/2005/8/layout/hList7"/>
    <dgm:cxn modelId="{7FB7E199-F60E-490E-AC60-3128426665D6}" type="presOf" srcId="{E04A945A-6049-4891-9E14-7CDB6DAB0BC6}" destId="{FF580EC9-6EB9-44AF-9B30-03E7C592654D}" srcOrd="0" destOrd="0" presId="urn:microsoft.com/office/officeart/2005/8/layout/hList7"/>
    <dgm:cxn modelId="{FC912A42-32E7-41E3-AEE8-C4B06742A841}" type="presOf" srcId="{D1A420C2-29E8-4E12-8C99-6CBF118035FE}" destId="{9E9F84D5-54D1-434D-9D2B-29B36541136A}" srcOrd="1" destOrd="1" presId="urn:microsoft.com/office/officeart/2005/8/layout/hList7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BC41BEBB-5E9D-4569-A081-C21D8CB1AD98}" type="presParOf" srcId="{F871AE6F-CC31-4ABA-8DEE-76053443A667}" destId="{39B3975E-2E96-4AB5-B291-905E6BFBF88B}" srcOrd="0" destOrd="0" presId="urn:microsoft.com/office/officeart/2005/8/layout/hList7"/>
    <dgm:cxn modelId="{C8AA791C-C403-43BD-969D-6595B9E93967}" type="presParOf" srcId="{F871AE6F-CC31-4ABA-8DEE-76053443A667}" destId="{184BD3BB-E514-4554-AED0-536E4106A1DD}" srcOrd="1" destOrd="0" presId="urn:microsoft.com/office/officeart/2005/8/layout/hList7"/>
    <dgm:cxn modelId="{2D3BD305-64CF-40FB-A44F-7BE69F86BE24}" type="presParOf" srcId="{184BD3BB-E514-4554-AED0-536E4106A1DD}" destId="{82A23964-1535-45DC-8C55-07F6C19BEFDD}" srcOrd="0" destOrd="0" presId="urn:microsoft.com/office/officeart/2005/8/layout/hList7"/>
    <dgm:cxn modelId="{05340EA6-9B68-4158-9BAE-E9B568E403D3}" type="presParOf" srcId="{82A23964-1535-45DC-8C55-07F6C19BEFDD}" destId="{FF580EC9-6EB9-44AF-9B30-03E7C592654D}" srcOrd="0" destOrd="0" presId="urn:microsoft.com/office/officeart/2005/8/layout/hList7"/>
    <dgm:cxn modelId="{23883048-C0B5-47A6-9418-BD0A66F70E3D}" type="presParOf" srcId="{82A23964-1535-45DC-8C55-07F6C19BEFDD}" destId="{27D9CE66-E81B-4605-9500-BAB9848DA954}" srcOrd="1" destOrd="0" presId="urn:microsoft.com/office/officeart/2005/8/layout/hList7"/>
    <dgm:cxn modelId="{A0A1C848-3EE7-4E78-B901-57BB9D69CA53}" type="presParOf" srcId="{82A23964-1535-45DC-8C55-07F6C19BEFDD}" destId="{62970C1C-A4D3-416C-9CB2-B516CFA2C171}" srcOrd="2" destOrd="0" presId="urn:microsoft.com/office/officeart/2005/8/layout/hList7"/>
    <dgm:cxn modelId="{56A22B67-D879-49CD-AD4A-2307FB53AE19}" type="presParOf" srcId="{82A23964-1535-45DC-8C55-07F6C19BEFDD}" destId="{4B528257-25B8-4AD9-840F-B5049E931C8C}" srcOrd="3" destOrd="0" presId="urn:microsoft.com/office/officeart/2005/8/layout/hList7"/>
    <dgm:cxn modelId="{8613B733-6C6C-4569-B98D-50DEAEC38478}" type="presParOf" srcId="{184BD3BB-E514-4554-AED0-536E4106A1DD}" destId="{FACC768D-A3FF-48EB-9307-31210764DEFA}" srcOrd="1" destOrd="0" presId="urn:microsoft.com/office/officeart/2005/8/layout/hList7"/>
    <dgm:cxn modelId="{5A3A7FC4-F651-465C-BE24-533A2C2885BC}" type="presParOf" srcId="{184BD3BB-E514-4554-AED0-536E4106A1DD}" destId="{34C36C5B-6D8D-4F9D-879B-56535E84AC2C}" srcOrd="2" destOrd="0" presId="urn:microsoft.com/office/officeart/2005/8/layout/hList7"/>
    <dgm:cxn modelId="{FD443BC7-66F0-451A-89C9-F0387F03F010}" type="presParOf" srcId="{34C36C5B-6D8D-4F9D-879B-56535E84AC2C}" destId="{6A0A3B37-3249-4416-BAE4-278FC9A005B5}" srcOrd="0" destOrd="0" presId="urn:microsoft.com/office/officeart/2005/8/layout/hList7"/>
    <dgm:cxn modelId="{2419DED6-FDAF-4162-961F-878F82AD8CCF}" type="presParOf" srcId="{34C36C5B-6D8D-4F9D-879B-56535E84AC2C}" destId="{9E9F84D5-54D1-434D-9D2B-29B36541136A}" srcOrd="1" destOrd="0" presId="urn:microsoft.com/office/officeart/2005/8/layout/hList7"/>
    <dgm:cxn modelId="{FE2A9B90-4DDA-4C8B-A1D1-1AAA85B1D54B}" type="presParOf" srcId="{34C36C5B-6D8D-4F9D-879B-56535E84AC2C}" destId="{F0631B64-7FB1-4B09-81D2-1D9303786719}" srcOrd="2" destOrd="0" presId="urn:microsoft.com/office/officeart/2005/8/layout/hList7"/>
    <dgm:cxn modelId="{0B11B489-C9DA-4E95-8B29-75569DDCE4A9}" type="presParOf" srcId="{34C36C5B-6D8D-4F9D-879B-56535E84AC2C}" destId="{4B62FCBA-AB30-4597-A3D9-9488AA20B80D}" srcOrd="3" destOrd="0" presId="urn:microsoft.com/office/officeart/2005/8/layout/hList7"/>
    <dgm:cxn modelId="{43572785-3860-4A65-AB43-9A35F80A40A1}" type="presParOf" srcId="{184BD3BB-E514-4554-AED0-536E4106A1DD}" destId="{9CD54226-91C0-40DC-88FA-B808970B2180}" srcOrd="3" destOrd="0" presId="urn:microsoft.com/office/officeart/2005/8/layout/hList7"/>
    <dgm:cxn modelId="{BD87DB0B-831C-48CA-B3D6-900042B745CA}" type="presParOf" srcId="{184BD3BB-E514-4554-AED0-536E4106A1DD}" destId="{855E6FF1-E134-48A0-A7C2-C65AF8274117}" srcOrd="4" destOrd="0" presId="urn:microsoft.com/office/officeart/2005/8/layout/hList7"/>
    <dgm:cxn modelId="{CC5EE3C7-94AA-4856-BD29-4526659A8E40}" type="presParOf" srcId="{855E6FF1-E134-48A0-A7C2-C65AF8274117}" destId="{108DAE0C-B4D9-422F-B64B-E4A9718C5C6F}" srcOrd="0" destOrd="0" presId="urn:microsoft.com/office/officeart/2005/8/layout/hList7"/>
    <dgm:cxn modelId="{2CA8306B-42B5-404D-9EB7-41E09855FC31}" type="presParOf" srcId="{855E6FF1-E134-48A0-A7C2-C65AF8274117}" destId="{6954AD03-92AC-47DC-A414-6304FF60F431}" srcOrd="1" destOrd="0" presId="urn:microsoft.com/office/officeart/2005/8/layout/hList7"/>
    <dgm:cxn modelId="{B14E98F7-C876-4E2B-AE5E-D0759B95F504}" type="presParOf" srcId="{855E6FF1-E134-48A0-A7C2-C65AF8274117}" destId="{985C5B46-0ABB-4601-83A2-956EF3287B09}" srcOrd="2" destOrd="0" presId="urn:microsoft.com/office/officeart/2005/8/layout/hList7"/>
    <dgm:cxn modelId="{2958CC50-4423-4EE1-9BE0-16E8A4BC52AE}" type="presParOf" srcId="{855E6FF1-E134-48A0-A7C2-C65AF8274117}" destId="{F3C64091-489B-4488-903A-679E00C3974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3E281-8173-498B-BA45-43D3D246C19C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315BD88A-733D-4377-8FCB-9326400F097C}">
      <dgm:prSet/>
      <dgm:spPr/>
      <dgm:t>
        <a:bodyPr/>
        <a:lstStyle/>
        <a:p>
          <a:pPr rtl="0"/>
          <a:r>
            <a:rPr lang="es-ES" sz="1300" b="1" dirty="0" smtClean="0"/>
            <a:t>Configuración</a:t>
          </a:r>
          <a:endParaRPr lang="es-AR" sz="1300" dirty="0"/>
        </a:p>
      </dgm:t>
    </dgm:pt>
    <dgm:pt modelId="{6E9528DA-C361-4262-BD83-26568C10F6E4}" type="parTrans" cxnId="{EAD6DA9A-317E-4A23-9EF0-C769FA42BD8F}">
      <dgm:prSet/>
      <dgm:spPr/>
      <dgm:t>
        <a:bodyPr/>
        <a:lstStyle/>
        <a:p>
          <a:endParaRPr lang="es-AR"/>
        </a:p>
      </dgm:t>
    </dgm:pt>
    <dgm:pt modelId="{C99FE13E-B418-4A28-90A6-68DDFF1F9C69}" type="sibTrans" cxnId="{EAD6DA9A-317E-4A23-9EF0-C769FA42BD8F}">
      <dgm:prSet/>
      <dgm:spPr/>
      <dgm:t>
        <a:bodyPr/>
        <a:lstStyle/>
        <a:p>
          <a:endParaRPr lang="es-AR"/>
        </a:p>
      </dgm:t>
    </dgm:pt>
    <dgm:pt modelId="{53CC0E6C-23CB-4482-AEAF-4F7371C9E0E4}">
      <dgm:prSet custT="1"/>
      <dgm:spPr/>
      <dgm:t>
        <a:bodyPr/>
        <a:lstStyle/>
        <a:p>
          <a:pPr rtl="0"/>
          <a:r>
            <a:rPr lang="es-ES" sz="1000" b="1" dirty="0" smtClean="0"/>
            <a:t> </a:t>
          </a:r>
          <a:r>
            <a:rPr lang="es-ES" sz="1100" b="1" dirty="0" smtClean="0"/>
            <a:t>Usuarios</a:t>
          </a:r>
          <a:endParaRPr lang="es-AR" sz="1100" dirty="0"/>
        </a:p>
      </dgm:t>
    </dgm:pt>
    <dgm:pt modelId="{3EF4B5EC-54CD-4AD0-8784-45B361AC0E3C}" type="parTrans" cxnId="{2B618ACC-6461-4A2B-A77F-4B23E65F1B54}">
      <dgm:prSet/>
      <dgm:spPr/>
      <dgm:t>
        <a:bodyPr/>
        <a:lstStyle/>
        <a:p>
          <a:endParaRPr lang="es-AR"/>
        </a:p>
      </dgm:t>
    </dgm:pt>
    <dgm:pt modelId="{434DBBFE-9A61-49C5-B416-42E168ECF76A}" type="sibTrans" cxnId="{2B618ACC-6461-4A2B-A77F-4B23E65F1B54}">
      <dgm:prSet/>
      <dgm:spPr/>
      <dgm:t>
        <a:bodyPr/>
        <a:lstStyle/>
        <a:p>
          <a:endParaRPr lang="es-AR"/>
        </a:p>
      </dgm:t>
    </dgm:pt>
    <dgm:pt modelId="{9FB85AB2-2752-493E-8C13-FDDEC976F1AB}">
      <dgm:prSet custT="1"/>
      <dgm:spPr/>
      <dgm:t>
        <a:bodyPr/>
        <a:lstStyle/>
        <a:p>
          <a:pPr rtl="0"/>
          <a:r>
            <a:rPr lang="es-ES" sz="1100" b="1" dirty="0" smtClean="0"/>
            <a:t> Clientes</a:t>
          </a:r>
          <a:endParaRPr lang="es-AR" sz="1100" dirty="0"/>
        </a:p>
      </dgm:t>
    </dgm:pt>
    <dgm:pt modelId="{DA244ECC-875D-4573-B195-F1A05BACCB22}" type="parTrans" cxnId="{3624954E-79DC-4DC4-90C9-87AD260932BA}">
      <dgm:prSet/>
      <dgm:spPr/>
      <dgm:t>
        <a:bodyPr/>
        <a:lstStyle/>
        <a:p>
          <a:endParaRPr lang="es-AR"/>
        </a:p>
      </dgm:t>
    </dgm:pt>
    <dgm:pt modelId="{F8117A96-857A-4120-B1D9-E56609E0E7F2}" type="sibTrans" cxnId="{3624954E-79DC-4DC4-90C9-87AD260932BA}">
      <dgm:prSet/>
      <dgm:spPr/>
      <dgm:t>
        <a:bodyPr/>
        <a:lstStyle/>
        <a:p>
          <a:endParaRPr lang="es-AR"/>
        </a:p>
      </dgm:t>
    </dgm:pt>
    <dgm:pt modelId="{3F4E38D9-68D6-4029-97C1-17E9D6EBC9B5}">
      <dgm:prSet/>
      <dgm:spPr/>
      <dgm:t>
        <a:bodyPr/>
        <a:lstStyle/>
        <a:p>
          <a:pPr algn="ctr" rtl="0"/>
          <a:r>
            <a:rPr lang="es-ES" b="1" dirty="0" smtClean="0"/>
            <a:t>Proyectos</a:t>
          </a:r>
          <a:endParaRPr lang="es-AR" dirty="0"/>
        </a:p>
      </dgm:t>
    </dgm:pt>
    <dgm:pt modelId="{8219DCA1-4ADC-40F5-A978-2F1C1AD12F1C}" type="parTrans" cxnId="{2E827CA2-771B-413B-B193-C218E5D0517A}">
      <dgm:prSet/>
      <dgm:spPr/>
      <dgm:t>
        <a:bodyPr/>
        <a:lstStyle/>
        <a:p>
          <a:endParaRPr lang="es-AR"/>
        </a:p>
      </dgm:t>
    </dgm:pt>
    <dgm:pt modelId="{52B6B858-F6A2-4B92-9C63-F5463E182950}" type="sibTrans" cxnId="{2E827CA2-771B-413B-B193-C218E5D0517A}">
      <dgm:prSet/>
      <dgm:spPr/>
      <dgm:t>
        <a:bodyPr/>
        <a:lstStyle/>
        <a:p>
          <a:endParaRPr lang="es-AR"/>
        </a:p>
      </dgm:t>
    </dgm:pt>
    <dgm:pt modelId="{585DE413-1EF9-4261-8A41-8DC29D9F9D83}">
      <dgm:prSet/>
      <dgm:spPr/>
      <dgm:t>
        <a:bodyPr/>
        <a:lstStyle/>
        <a:p>
          <a:pPr rtl="0"/>
          <a:r>
            <a:rPr lang="es-ES" b="1" dirty="0" smtClean="0"/>
            <a:t>Asignación de recursos a proyectos</a:t>
          </a:r>
          <a:endParaRPr lang="es-AR" dirty="0"/>
        </a:p>
      </dgm:t>
    </dgm:pt>
    <dgm:pt modelId="{73F1D902-A70C-416C-B451-1AD3F4568C61}" type="parTrans" cxnId="{24560B2B-CDBB-46EB-B8CD-43CC742BA8A2}">
      <dgm:prSet/>
      <dgm:spPr/>
      <dgm:t>
        <a:bodyPr/>
        <a:lstStyle/>
        <a:p>
          <a:endParaRPr lang="es-AR"/>
        </a:p>
      </dgm:t>
    </dgm:pt>
    <dgm:pt modelId="{F9EC0DB5-B0AB-42C7-A86A-04CB00397B20}" type="sibTrans" cxnId="{24560B2B-CDBB-46EB-B8CD-43CC742BA8A2}">
      <dgm:prSet/>
      <dgm:spPr/>
      <dgm:t>
        <a:bodyPr/>
        <a:lstStyle/>
        <a:p>
          <a:endParaRPr lang="es-AR"/>
        </a:p>
      </dgm:t>
    </dgm:pt>
    <dgm:pt modelId="{ACFF30DB-DB93-4FC7-A641-076A034DBA83}">
      <dgm:prSet/>
      <dgm:spPr/>
      <dgm:t>
        <a:bodyPr/>
        <a:lstStyle/>
        <a:p>
          <a:pPr algn="ctr" rtl="0"/>
          <a:r>
            <a:rPr lang="es-ES" b="1" dirty="0" smtClean="0"/>
            <a:t>Tareas en diferentes niveles</a:t>
          </a:r>
          <a:endParaRPr lang="es-AR" dirty="0"/>
        </a:p>
      </dgm:t>
    </dgm:pt>
    <dgm:pt modelId="{B1E7CE3E-E67C-4D71-BF70-B134FA18A8DD}" type="parTrans" cxnId="{4AB31B03-82AC-4324-91BC-45AD4B543124}">
      <dgm:prSet/>
      <dgm:spPr/>
      <dgm:t>
        <a:bodyPr/>
        <a:lstStyle/>
        <a:p>
          <a:endParaRPr lang="es-AR"/>
        </a:p>
      </dgm:t>
    </dgm:pt>
    <dgm:pt modelId="{340EC91A-7EFB-4D2D-8A65-92CC5B736BA5}" type="sibTrans" cxnId="{4AB31B03-82AC-4324-91BC-45AD4B543124}">
      <dgm:prSet/>
      <dgm:spPr/>
      <dgm:t>
        <a:bodyPr/>
        <a:lstStyle/>
        <a:p>
          <a:endParaRPr lang="es-AR"/>
        </a:p>
      </dgm:t>
    </dgm:pt>
    <dgm:pt modelId="{E53F2B24-531D-4B0D-AD79-A00E835A6001}">
      <dgm:prSet/>
      <dgm:spPr/>
      <dgm:t>
        <a:bodyPr/>
        <a:lstStyle/>
        <a:p>
          <a:pPr rtl="0"/>
          <a:r>
            <a:rPr lang="es-ES" b="1" dirty="0" smtClean="0"/>
            <a:t>Registro de horas trabajadas</a:t>
          </a:r>
          <a:endParaRPr lang="es-ES" b="1" dirty="0"/>
        </a:p>
      </dgm:t>
    </dgm:pt>
    <dgm:pt modelId="{EC909136-7F69-4BEC-9584-2A58804A35F0}" type="parTrans" cxnId="{3ADEFB38-0A93-4A4C-9F40-35CCC3090E34}">
      <dgm:prSet/>
      <dgm:spPr/>
      <dgm:t>
        <a:bodyPr/>
        <a:lstStyle/>
        <a:p>
          <a:endParaRPr lang="es-AR"/>
        </a:p>
      </dgm:t>
    </dgm:pt>
    <dgm:pt modelId="{B3BBEAB5-7C11-41EA-BFFB-E077E8E56F79}" type="sibTrans" cxnId="{3ADEFB38-0A93-4A4C-9F40-35CCC3090E34}">
      <dgm:prSet/>
      <dgm:spPr/>
      <dgm:t>
        <a:bodyPr/>
        <a:lstStyle/>
        <a:p>
          <a:endParaRPr lang="es-AR"/>
        </a:p>
      </dgm:t>
    </dgm:pt>
    <dgm:pt modelId="{7618FA3D-7071-479C-AD7E-894D8F6B69D1}">
      <dgm:prSet/>
      <dgm:spPr/>
      <dgm:t>
        <a:bodyPr/>
        <a:lstStyle/>
        <a:p>
          <a:pPr rtl="0"/>
          <a:r>
            <a:rPr lang="es-ES" b="1" dirty="0" smtClean="0"/>
            <a:t> </a:t>
          </a:r>
          <a:r>
            <a:rPr lang="es-ES" b="1" dirty="0" err="1" smtClean="0"/>
            <a:t>Drag</a:t>
          </a:r>
          <a:r>
            <a:rPr lang="es-ES" b="1" dirty="0" smtClean="0"/>
            <a:t> &amp; </a:t>
          </a:r>
          <a:r>
            <a:rPr lang="es-ES" b="1" dirty="0" err="1" smtClean="0"/>
            <a:t>Drop</a:t>
          </a:r>
          <a:endParaRPr lang="es-ES" b="1" dirty="0"/>
        </a:p>
      </dgm:t>
    </dgm:pt>
    <dgm:pt modelId="{C2CC674C-E611-4FA7-AC82-69C7CD50D5D0}" type="parTrans" cxnId="{87AE802C-514E-4B15-8AF6-5729C7C061AB}">
      <dgm:prSet/>
      <dgm:spPr/>
      <dgm:t>
        <a:bodyPr/>
        <a:lstStyle/>
        <a:p>
          <a:endParaRPr lang="es-AR"/>
        </a:p>
      </dgm:t>
    </dgm:pt>
    <dgm:pt modelId="{9CD6B34D-DDF8-4497-B10B-6967CC2F58B6}" type="sibTrans" cxnId="{87AE802C-514E-4B15-8AF6-5729C7C061AB}">
      <dgm:prSet/>
      <dgm:spPr/>
      <dgm:t>
        <a:bodyPr/>
        <a:lstStyle/>
        <a:p>
          <a:endParaRPr lang="es-AR"/>
        </a:p>
      </dgm:t>
    </dgm:pt>
    <dgm:pt modelId="{51BE3E04-B08C-4609-A77A-7D571F39651F}">
      <dgm:prSet/>
      <dgm:spPr/>
      <dgm:t>
        <a:bodyPr/>
        <a:lstStyle/>
        <a:p>
          <a:pPr rtl="0"/>
          <a:r>
            <a:rPr lang="es-ES" b="1" dirty="0" smtClean="0"/>
            <a:t> Contador Online</a:t>
          </a:r>
          <a:endParaRPr lang="es-AR" dirty="0"/>
        </a:p>
      </dgm:t>
    </dgm:pt>
    <dgm:pt modelId="{FEA19064-A118-46FF-989C-FBCE1304D1A9}" type="parTrans" cxnId="{05E543C5-22C8-442A-B3A9-C41568A55985}">
      <dgm:prSet/>
      <dgm:spPr/>
      <dgm:t>
        <a:bodyPr/>
        <a:lstStyle/>
        <a:p>
          <a:endParaRPr lang="es-AR"/>
        </a:p>
      </dgm:t>
    </dgm:pt>
    <dgm:pt modelId="{D217F0C3-9FD9-461C-8DBA-1EE39D0BAFD3}" type="sibTrans" cxnId="{05E543C5-22C8-442A-B3A9-C41568A55985}">
      <dgm:prSet/>
      <dgm:spPr/>
      <dgm:t>
        <a:bodyPr/>
        <a:lstStyle/>
        <a:p>
          <a:endParaRPr lang="es-AR"/>
        </a:p>
      </dgm:t>
    </dgm:pt>
    <dgm:pt modelId="{A64A2645-7FAD-48C5-B2BB-C2786538E30F}">
      <dgm:prSet/>
      <dgm:spPr/>
      <dgm:t>
        <a:bodyPr/>
        <a:lstStyle/>
        <a:p>
          <a:pPr rtl="0"/>
          <a:r>
            <a:rPr lang="es-ES" b="1" dirty="0" smtClean="0"/>
            <a:t>Reportes</a:t>
          </a:r>
        </a:p>
      </dgm:t>
    </dgm:pt>
    <dgm:pt modelId="{E163190F-9BAB-478D-83F1-A5BD08BB9EB5}" type="parTrans" cxnId="{5A488290-CCB0-4276-A00A-A0D8B80C5E4F}">
      <dgm:prSet/>
      <dgm:spPr/>
      <dgm:t>
        <a:bodyPr/>
        <a:lstStyle/>
        <a:p>
          <a:endParaRPr lang="es-AR"/>
        </a:p>
      </dgm:t>
    </dgm:pt>
    <dgm:pt modelId="{1E1D2101-93E7-4CF4-844F-87E9111405E3}" type="sibTrans" cxnId="{5A488290-CCB0-4276-A00A-A0D8B80C5E4F}">
      <dgm:prSet/>
      <dgm:spPr/>
      <dgm:t>
        <a:bodyPr/>
        <a:lstStyle/>
        <a:p>
          <a:endParaRPr lang="es-AR"/>
        </a:p>
      </dgm:t>
    </dgm:pt>
    <dgm:pt modelId="{12ACD378-D275-4859-8132-1ACDC7054189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0C8265D8-4BB8-42A1-BC94-62A34B4482FE}" type="parTrans" cxnId="{F21EB83D-8C46-4467-93B1-0C4D4829F024}">
      <dgm:prSet/>
      <dgm:spPr/>
      <dgm:t>
        <a:bodyPr/>
        <a:lstStyle/>
        <a:p>
          <a:endParaRPr lang="es-AR"/>
        </a:p>
      </dgm:t>
    </dgm:pt>
    <dgm:pt modelId="{5C9119A9-66FA-4A61-8041-9C66243FAABB}" type="sibTrans" cxnId="{F21EB83D-8C46-4467-93B1-0C4D4829F024}">
      <dgm:prSet/>
      <dgm:spPr/>
      <dgm:t>
        <a:bodyPr/>
        <a:lstStyle/>
        <a:p>
          <a:endParaRPr lang="es-AR"/>
        </a:p>
      </dgm:t>
    </dgm:pt>
    <dgm:pt modelId="{D0FD559F-DB13-4F5F-8BE8-64D277C79CB1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91E53F8C-7FF4-4FBA-8496-2079FFDD9A61}" type="parTrans" cxnId="{DB4679D6-D15E-465E-80D1-FA9005DAFB78}">
      <dgm:prSet/>
      <dgm:spPr/>
      <dgm:t>
        <a:bodyPr/>
        <a:lstStyle/>
        <a:p>
          <a:endParaRPr lang="es-AR"/>
        </a:p>
      </dgm:t>
    </dgm:pt>
    <dgm:pt modelId="{48A05722-E4AA-4852-B552-2033E34F2A59}" type="sibTrans" cxnId="{DB4679D6-D15E-465E-80D1-FA9005DAFB78}">
      <dgm:prSet/>
      <dgm:spPr/>
      <dgm:t>
        <a:bodyPr/>
        <a:lstStyle/>
        <a:p>
          <a:endParaRPr lang="es-AR"/>
        </a:p>
      </dgm:t>
    </dgm:pt>
    <dgm:pt modelId="{6CED4049-E69C-48F2-8F2F-FEDF22881CD1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D2F5B2D5-BCAC-4182-A7BE-B451F73231D2}" type="parTrans" cxnId="{E8156373-09D0-40EA-B3AA-4B6E7D447519}">
      <dgm:prSet/>
      <dgm:spPr/>
      <dgm:t>
        <a:bodyPr/>
        <a:lstStyle/>
        <a:p>
          <a:endParaRPr lang="es-AR"/>
        </a:p>
      </dgm:t>
    </dgm:pt>
    <dgm:pt modelId="{8A97544D-531E-4F5A-89C2-5F8C3500A40D}" type="sibTrans" cxnId="{E8156373-09D0-40EA-B3AA-4B6E7D447519}">
      <dgm:prSet/>
      <dgm:spPr/>
      <dgm:t>
        <a:bodyPr/>
        <a:lstStyle/>
        <a:p>
          <a:endParaRPr lang="es-AR"/>
        </a:p>
      </dgm:t>
    </dgm:pt>
    <dgm:pt modelId="{F8B9B2DC-0455-401B-A64A-97EC00E49544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BB75E34E-AF64-4802-969B-F1AD15A7DFD6}" type="parTrans" cxnId="{0C497595-5B47-498B-9470-93944BA8D2C5}">
      <dgm:prSet/>
      <dgm:spPr/>
      <dgm:t>
        <a:bodyPr/>
        <a:lstStyle/>
        <a:p>
          <a:endParaRPr lang="es-AR"/>
        </a:p>
      </dgm:t>
    </dgm:pt>
    <dgm:pt modelId="{FD836492-65EE-4765-8829-53291903875F}" type="sibTrans" cxnId="{0C497595-5B47-498B-9470-93944BA8D2C5}">
      <dgm:prSet/>
      <dgm:spPr/>
      <dgm:t>
        <a:bodyPr/>
        <a:lstStyle/>
        <a:p>
          <a:endParaRPr lang="es-AR"/>
        </a:p>
      </dgm:t>
    </dgm:pt>
    <dgm:pt modelId="{7F2FE7B1-730C-4942-9E43-6EB6ACF0ACA5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F5F4D64A-5AA0-40C0-9CFA-6F863F931992}" type="parTrans" cxnId="{7C009689-020A-4EAF-B5A0-FFAF707D66AB}">
      <dgm:prSet/>
      <dgm:spPr/>
      <dgm:t>
        <a:bodyPr/>
        <a:lstStyle/>
        <a:p>
          <a:endParaRPr lang="es-AR"/>
        </a:p>
      </dgm:t>
    </dgm:pt>
    <dgm:pt modelId="{AA3E65DB-AC1B-421E-9FAA-0A319AE13CC1}" type="sibTrans" cxnId="{7C009689-020A-4EAF-B5A0-FFAF707D66AB}">
      <dgm:prSet/>
      <dgm:spPr/>
      <dgm:t>
        <a:bodyPr/>
        <a:lstStyle/>
        <a:p>
          <a:endParaRPr lang="es-AR"/>
        </a:p>
      </dgm:t>
    </dgm:pt>
    <dgm:pt modelId="{537C1547-2856-43B0-B0A3-23C8E163CF16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0C0202BE-41AB-440B-ACF1-E20E90A9D114}" type="parTrans" cxnId="{4875B331-340D-482D-A389-036546898B63}">
      <dgm:prSet/>
      <dgm:spPr/>
      <dgm:t>
        <a:bodyPr/>
        <a:lstStyle/>
        <a:p>
          <a:endParaRPr lang="es-AR"/>
        </a:p>
      </dgm:t>
    </dgm:pt>
    <dgm:pt modelId="{7A133C87-3FB1-4298-8D27-9B0DB911396C}" type="sibTrans" cxnId="{4875B331-340D-482D-A389-036546898B63}">
      <dgm:prSet/>
      <dgm:spPr/>
      <dgm:t>
        <a:bodyPr/>
        <a:lstStyle/>
        <a:p>
          <a:endParaRPr lang="es-AR"/>
        </a:p>
      </dgm:t>
    </dgm:pt>
    <dgm:pt modelId="{FA64831C-DC6B-4FFC-926E-4F8806D4D86E}">
      <dgm:prSet/>
      <dgm:spPr/>
      <dgm:t>
        <a:bodyPr/>
        <a:lstStyle/>
        <a:p>
          <a:pPr rtl="0"/>
          <a:r>
            <a:rPr lang="es-ES" b="1" dirty="0" smtClean="0"/>
            <a:t>Horas cargadas por Proyecto</a:t>
          </a:r>
        </a:p>
      </dgm:t>
    </dgm:pt>
    <dgm:pt modelId="{03C8AD60-5E48-4730-9F06-44D133E820DD}" type="parTrans" cxnId="{838A591E-2C43-46D0-8A74-FE934872E099}">
      <dgm:prSet/>
      <dgm:spPr/>
    </dgm:pt>
    <dgm:pt modelId="{F60E405B-4851-4C1B-9FFD-91A98A020092}" type="sibTrans" cxnId="{838A591E-2C43-46D0-8A74-FE934872E099}">
      <dgm:prSet/>
      <dgm:spPr/>
    </dgm:pt>
    <dgm:pt modelId="{4F0FDD43-1D9D-43BA-9749-6B6C69B7775E}">
      <dgm:prSet/>
      <dgm:spPr/>
      <dgm:t>
        <a:bodyPr/>
        <a:lstStyle/>
        <a:p>
          <a:pPr rtl="0"/>
          <a:r>
            <a:rPr lang="es-ES" b="1" dirty="0" smtClean="0"/>
            <a:t>Horas cargadas por Usuario</a:t>
          </a:r>
        </a:p>
      </dgm:t>
    </dgm:pt>
    <dgm:pt modelId="{7D28C0A6-7866-4BD7-BD35-AB372C918890}" type="parTrans" cxnId="{F3DB8A31-171E-4545-A9E6-F67AAC96F74B}">
      <dgm:prSet/>
      <dgm:spPr/>
    </dgm:pt>
    <dgm:pt modelId="{7068DE73-00E8-4DDF-9226-9A9E114A2F68}" type="sibTrans" cxnId="{F3DB8A31-171E-4545-A9E6-F67AAC96F74B}">
      <dgm:prSet/>
      <dgm:spPr/>
    </dgm:pt>
    <dgm:pt modelId="{7F17EF1A-1A2B-4650-822C-7699E46AED65}">
      <dgm:prSet/>
      <dgm:spPr/>
      <dgm:t>
        <a:bodyPr/>
        <a:lstStyle/>
        <a:p>
          <a:pPr rtl="0"/>
          <a:r>
            <a:rPr lang="es-ES" b="1" dirty="0" smtClean="0"/>
            <a:t>Horas cargadas por Tarea</a:t>
          </a:r>
        </a:p>
      </dgm:t>
    </dgm:pt>
    <dgm:pt modelId="{3FB661C4-B04F-4EB0-A41B-3241B315CC20}" type="parTrans" cxnId="{277AECDF-DB42-4055-8FE0-64B5B8F4B5D8}">
      <dgm:prSet/>
      <dgm:spPr/>
    </dgm:pt>
    <dgm:pt modelId="{F394C4EB-E581-44A8-B9DC-40B628A47A14}" type="sibTrans" cxnId="{277AECDF-DB42-4055-8FE0-64B5B8F4B5D8}">
      <dgm:prSet/>
      <dgm:spPr/>
    </dgm:pt>
    <dgm:pt modelId="{5573B53C-FC3D-4B0F-9ABE-55194700FDD7}">
      <dgm:prSet/>
      <dgm:spPr/>
      <dgm:t>
        <a:bodyPr/>
        <a:lstStyle/>
        <a:p>
          <a:pPr rtl="0"/>
          <a:r>
            <a:rPr lang="es-ES" b="1" dirty="0" smtClean="0"/>
            <a:t>Cantidad de Usuarios por Proyecto</a:t>
          </a:r>
        </a:p>
      </dgm:t>
    </dgm:pt>
    <dgm:pt modelId="{CEF0487A-BB0B-401A-834C-F9463E52FD43}" type="parTrans" cxnId="{13A71F65-CC17-476C-BBD9-8CCF0ACC6C2D}">
      <dgm:prSet/>
      <dgm:spPr/>
    </dgm:pt>
    <dgm:pt modelId="{BF1986D5-D8B2-42EB-A2A2-571DCACBD9DB}" type="sibTrans" cxnId="{13A71F65-CC17-476C-BBD9-8CCF0ACC6C2D}">
      <dgm:prSet/>
      <dgm:spPr/>
    </dgm:pt>
    <dgm:pt modelId="{CD00A380-9CE2-4311-9BAA-1C621F69E237}">
      <dgm:prSet/>
      <dgm:spPr/>
      <dgm:t>
        <a:bodyPr/>
        <a:lstStyle/>
        <a:p>
          <a:pPr rtl="0"/>
          <a:r>
            <a:rPr lang="es-ES" b="1" dirty="0" smtClean="0"/>
            <a:t>Tipo de Tarea por Proyecto</a:t>
          </a:r>
        </a:p>
      </dgm:t>
    </dgm:pt>
    <dgm:pt modelId="{AEFE5BC1-9AA8-4038-BC0F-A64B16129CDC}" type="parTrans" cxnId="{BF470356-F990-422E-AE88-4B80C1CDC7F4}">
      <dgm:prSet/>
      <dgm:spPr/>
    </dgm:pt>
    <dgm:pt modelId="{D224BCDA-5D9E-4714-83D6-09B1CFD2720A}" type="sibTrans" cxnId="{BF470356-F990-422E-AE88-4B80C1CDC7F4}">
      <dgm:prSet/>
      <dgm:spPr/>
    </dgm:pt>
    <dgm:pt modelId="{BCDA90E3-B040-4B9E-9ECC-5F672D539D50}">
      <dgm:prSet/>
      <dgm:spPr/>
      <dgm:t>
        <a:bodyPr/>
        <a:lstStyle/>
        <a:p>
          <a:pPr rtl="0"/>
          <a:r>
            <a:rPr lang="es-ES" b="1" dirty="0" smtClean="0"/>
            <a:t>Horas cargadas por Usuario por Semana</a:t>
          </a:r>
        </a:p>
        <a:p>
          <a:pPr rtl="0"/>
          <a:endParaRPr lang="es-ES" b="1" dirty="0" smtClean="0"/>
        </a:p>
      </dgm:t>
    </dgm:pt>
    <dgm:pt modelId="{A3C49E0F-225E-4E75-B035-8EA92C40066F}" type="parTrans" cxnId="{41D7101A-34AC-4BA9-9119-B63ADC09AB58}">
      <dgm:prSet/>
      <dgm:spPr/>
    </dgm:pt>
    <dgm:pt modelId="{FDF7CE7D-3196-49F1-8AFA-084139043F6C}" type="sibTrans" cxnId="{41D7101A-34AC-4BA9-9119-B63ADC09AB58}">
      <dgm:prSet/>
      <dgm:spPr/>
    </dgm:pt>
    <dgm:pt modelId="{4EA8AD5C-F641-4B75-8A56-7FB7A172B3D2}" type="pres">
      <dgm:prSet presAssocID="{4C53E281-8173-498B-BA45-43D3D246C19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868FC14-9467-4E37-8942-4881B925AC32}" type="pres">
      <dgm:prSet presAssocID="{4C53E281-8173-498B-BA45-43D3D246C19C}" presName="bkgdShp" presStyleLbl="alignAccFollowNode1" presStyleIdx="0" presStyleCnt="1" custScaleY="84127" custLinFactNeighborY="-8736"/>
      <dgm:spPr/>
    </dgm:pt>
    <dgm:pt modelId="{025ACB6E-7E3C-4CC2-AACD-C61E33856939}" type="pres">
      <dgm:prSet presAssocID="{4C53E281-8173-498B-BA45-43D3D246C19C}" presName="linComp" presStyleCnt="0"/>
      <dgm:spPr/>
    </dgm:pt>
    <dgm:pt modelId="{BE5C3DEC-5E77-48AA-97B5-B94CA7DA30D9}" type="pres">
      <dgm:prSet presAssocID="{315BD88A-733D-4377-8FCB-9326400F097C}" presName="compNode" presStyleCnt="0"/>
      <dgm:spPr/>
    </dgm:pt>
    <dgm:pt modelId="{D6A60E96-9584-415B-92B1-347C95D500D1}" type="pres">
      <dgm:prSet presAssocID="{315BD88A-733D-4377-8FCB-9326400F097C}" presName="node" presStyleLbl="node1" presStyleIdx="0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0537E0-82D4-4E74-B5C2-C211775CB670}" type="pres">
      <dgm:prSet presAssocID="{315BD88A-733D-4377-8FCB-9326400F097C}" presName="invisiNode" presStyleLbl="node1" presStyleIdx="0" presStyleCnt="6"/>
      <dgm:spPr/>
    </dgm:pt>
    <dgm:pt modelId="{FF818A98-40EB-452E-B0AD-4A0B14B00867}" type="pres">
      <dgm:prSet presAssocID="{315BD88A-733D-4377-8FCB-9326400F097C}" presName="imagNode" presStyleLbl="fgImgPlace1" presStyleIdx="0" presStyleCnt="6" custScaleX="81125" custScaleY="6754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420454CA-2AF0-4F25-84B9-45D38EDE009E}" type="pres">
      <dgm:prSet presAssocID="{C99FE13E-B418-4A28-90A6-68DDFF1F9C6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9674E452-A0DF-47B8-BA32-A55961C6CA83}" type="pres">
      <dgm:prSet presAssocID="{3F4E38D9-68D6-4029-97C1-17E9D6EBC9B5}" presName="compNode" presStyleCnt="0"/>
      <dgm:spPr/>
    </dgm:pt>
    <dgm:pt modelId="{1A04828F-793F-4C3F-8811-864C5B40F61B}" type="pres">
      <dgm:prSet presAssocID="{3F4E38D9-68D6-4029-97C1-17E9D6EBC9B5}" presName="node" presStyleLbl="node1" presStyleIdx="1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5DD519-4766-4D45-8874-1FB7BD67C073}" type="pres">
      <dgm:prSet presAssocID="{3F4E38D9-68D6-4029-97C1-17E9D6EBC9B5}" presName="invisiNode" presStyleLbl="node1" presStyleIdx="1" presStyleCnt="6"/>
      <dgm:spPr/>
    </dgm:pt>
    <dgm:pt modelId="{DF8138DB-5B90-4154-8074-9C9CB1431CD9}" type="pres">
      <dgm:prSet presAssocID="{3F4E38D9-68D6-4029-97C1-17E9D6EBC9B5}" presName="imagNode" presStyleLbl="fgImgPlace1" presStyleIdx="1" presStyleCnt="6" custScaleX="90739" custScaleY="79440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159F760F-EE84-4051-AE87-91B7E61E3AA2}" type="pres">
      <dgm:prSet presAssocID="{52B6B858-F6A2-4B92-9C63-F5463E18295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47512744-11B1-4094-9D8C-FD3C38C36A48}" type="pres">
      <dgm:prSet presAssocID="{585DE413-1EF9-4261-8A41-8DC29D9F9D83}" presName="compNode" presStyleCnt="0"/>
      <dgm:spPr/>
    </dgm:pt>
    <dgm:pt modelId="{8785D8AB-E677-44A6-AD99-448344F4FEBE}" type="pres">
      <dgm:prSet presAssocID="{585DE413-1EF9-4261-8A41-8DC29D9F9D83}" presName="node" presStyleLbl="node1" presStyleIdx="2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FD0AADB-B556-45FF-962C-CA16CADF439A}" type="pres">
      <dgm:prSet presAssocID="{585DE413-1EF9-4261-8A41-8DC29D9F9D83}" presName="invisiNode" presStyleLbl="node1" presStyleIdx="2" presStyleCnt="6"/>
      <dgm:spPr/>
    </dgm:pt>
    <dgm:pt modelId="{A3BB722E-5209-416F-864C-F3417D1E788E}" type="pres">
      <dgm:prSet presAssocID="{585DE413-1EF9-4261-8A41-8DC29D9F9D83}" presName="imagNode" presStyleLbl="fgImgPlace1" presStyleIdx="2" presStyleCnt="6" custScaleX="96358" custScaleY="84440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FDBF8565-007B-4FAF-86CE-35F19DD2E5BE}" type="pres">
      <dgm:prSet presAssocID="{F9EC0DB5-B0AB-42C7-A86A-04CB00397B2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B8465C6-491A-443D-A6FA-BF71CE707495}" type="pres">
      <dgm:prSet presAssocID="{ACFF30DB-DB93-4FC7-A641-076A034DBA83}" presName="compNode" presStyleCnt="0"/>
      <dgm:spPr/>
    </dgm:pt>
    <dgm:pt modelId="{87B411CE-89A6-4192-9F7C-527711546D50}" type="pres">
      <dgm:prSet presAssocID="{ACFF30DB-DB93-4FC7-A641-076A034DBA83}" presName="node" presStyleLbl="node1" presStyleIdx="3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AADA-D8A2-4BD5-9CDA-70EE4099FFF3}" type="pres">
      <dgm:prSet presAssocID="{ACFF30DB-DB93-4FC7-A641-076A034DBA83}" presName="invisiNode" presStyleLbl="node1" presStyleIdx="3" presStyleCnt="6"/>
      <dgm:spPr/>
    </dgm:pt>
    <dgm:pt modelId="{607AF203-6520-4BB7-82BA-FBA900057958}" type="pres">
      <dgm:prSet presAssocID="{ACFF30DB-DB93-4FC7-A641-076A034DBA83}" presName="imagNode" presStyleLbl="fgImgPlace1" presStyleIdx="3" presStyleCnt="6" custScaleX="90102" custScaleY="73311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</dgm:pt>
    <dgm:pt modelId="{157F21D4-7D78-4DBC-8051-2E58B6295936}" type="pres">
      <dgm:prSet presAssocID="{340EC91A-7EFB-4D2D-8A65-92CC5B736BA5}" presName="sibTrans" presStyleLbl="sibTrans2D1" presStyleIdx="0" presStyleCnt="0"/>
      <dgm:spPr/>
      <dgm:t>
        <a:bodyPr/>
        <a:lstStyle/>
        <a:p>
          <a:endParaRPr lang="es-AR"/>
        </a:p>
      </dgm:t>
    </dgm:pt>
    <dgm:pt modelId="{2A1FFFF8-1D29-4AE3-A508-1F488F4A1C82}" type="pres">
      <dgm:prSet presAssocID="{E53F2B24-531D-4B0D-AD79-A00E835A6001}" presName="compNode" presStyleCnt="0"/>
      <dgm:spPr/>
    </dgm:pt>
    <dgm:pt modelId="{2E14F85C-407F-470D-9F0F-539980F4BFE8}" type="pres">
      <dgm:prSet presAssocID="{E53F2B24-531D-4B0D-AD79-A00E835A6001}" presName="node" presStyleLbl="node1" presStyleIdx="4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DFCB972-2F62-4A14-99E6-1001B920ACD4}" type="pres">
      <dgm:prSet presAssocID="{E53F2B24-531D-4B0D-AD79-A00E835A6001}" presName="invisiNode" presStyleLbl="node1" presStyleIdx="4" presStyleCnt="6"/>
      <dgm:spPr/>
    </dgm:pt>
    <dgm:pt modelId="{52DFAE1C-1636-42B6-87B3-9D4376E21E56}" type="pres">
      <dgm:prSet presAssocID="{E53F2B24-531D-4B0D-AD79-A00E835A6001}" presName="imagNode" presStyleLbl="fgImgPlace1" presStyleIdx="4" presStyleCnt="6" custScaleX="83847" custScaleY="72481"/>
      <dgm:spPr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</dgm:spPr>
    </dgm:pt>
    <dgm:pt modelId="{69F72143-33EE-4050-A9A7-D982B50A1DBB}" type="pres">
      <dgm:prSet presAssocID="{B3BBEAB5-7C11-41EA-BFFB-E077E8E56F7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5186A83A-5817-4876-9633-245EF8C4B4FC}" type="pres">
      <dgm:prSet presAssocID="{A64A2645-7FAD-48C5-B2BB-C2786538E30F}" presName="compNode" presStyleCnt="0"/>
      <dgm:spPr/>
    </dgm:pt>
    <dgm:pt modelId="{79921396-C4E0-4161-B373-881741F1AE0B}" type="pres">
      <dgm:prSet presAssocID="{A64A2645-7FAD-48C5-B2BB-C2786538E30F}" presName="node" presStyleLbl="node1" presStyleIdx="5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8C5347-06EA-4C41-81B7-750D1F3D7D47}" type="pres">
      <dgm:prSet presAssocID="{A64A2645-7FAD-48C5-B2BB-C2786538E30F}" presName="invisiNode" presStyleLbl="node1" presStyleIdx="5" presStyleCnt="6"/>
      <dgm:spPr/>
    </dgm:pt>
    <dgm:pt modelId="{42ADF932-E712-4462-BB34-542FA8B69D41}" type="pres">
      <dgm:prSet presAssocID="{A64A2645-7FAD-48C5-B2BB-C2786538E30F}" presName="imagNode" presStyleLbl="fgImgPlace1" presStyleIdx="5" presStyleCnt="6" custScaleX="89465" custScaleY="73232"/>
      <dgm:spPr>
        <a:blipFill rotWithShape="0">
          <a:blip xmlns:r="http://schemas.openxmlformats.org/officeDocument/2006/relationships" r:embed="rId6"/>
          <a:stretch>
            <a:fillRect/>
          </a:stretch>
        </a:blipFill>
        <a:ln>
          <a:noFill/>
        </a:ln>
      </dgm:spPr>
    </dgm:pt>
  </dgm:ptLst>
  <dgm:cxnLst>
    <dgm:cxn modelId="{7D98F093-00CA-44F1-820E-0B3F18514AE4}" type="presOf" srcId="{51BE3E04-B08C-4609-A77A-7D571F39651F}" destId="{2E14F85C-407F-470D-9F0F-539980F4BFE8}" srcOrd="0" destOrd="2" presId="urn:microsoft.com/office/officeart/2005/8/layout/pList2"/>
    <dgm:cxn modelId="{7C0CE9A7-3A0B-4940-B77C-D8963B8762DA}" type="presOf" srcId="{BCDA90E3-B040-4B9E-9ECC-5F672D539D50}" destId="{79921396-C4E0-4161-B373-881741F1AE0B}" srcOrd="0" destOrd="6" presId="urn:microsoft.com/office/officeart/2005/8/layout/pList2"/>
    <dgm:cxn modelId="{1CBB803B-F988-4131-970F-9F6E6E06319D}" type="presOf" srcId="{F9EC0DB5-B0AB-42C7-A86A-04CB00397B20}" destId="{FDBF8565-007B-4FAF-86CE-35F19DD2E5BE}" srcOrd="0" destOrd="0" presId="urn:microsoft.com/office/officeart/2005/8/layout/pList2"/>
    <dgm:cxn modelId="{E8156373-09D0-40EA-B3AA-4B6E7D447519}" srcId="{3F4E38D9-68D6-4029-97C1-17E9D6EBC9B5}" destId="{6CED4049-E69C-48F2-8F2F-FEDF22881CD1}" srcOrd="2" destOrd="0" parTransId="{D2F5B2D5-BCAC-4182-A7BE-B451F73231D2}" sibTransId="{8A97544D-531E-4F5A-89C2-5F8C3500A40D}"/>
    <dgm:cxn modelId="{41D7101A-34AC-4BA9-9119-B63ADC09AB58}" srcId="{A64A2645-7FAD-48C5-B2BB-C2786538E30F}" destId="{BCDA90E3-B040-4B9E-9ECC-5F672D539D50}" srcOrd="5" destOrd="0" parTransId="{A3C49E0F-225E-4E75-B035-8EA92C40066F}" sibTransId="{FDF7CE7D-3196-49F1-8AFA-084139043F6C}"/>
    <dgm:cxn modelId="{9355F3B8-1FF6-4FC1-A207-1391C3BB9360}" type="presOf" srcId="{3F4E38D9-68D6-4029-97C1-17E9D6EBC9B5}" destId="{1A04828F-793F-4C3F-8811-864C5B40F61B}" srcOrd="0" destOrd="0" presId="urn:microsoft.com/office/officeart/2005/8/layout/pList2"/>
    <dgm:cxn modelId="{5A488290-CCB0-4276-A00A-A0D8B80C5E4F}" srcId="{4C53E281-8173-498B-BA45-43D3D246C19C}" destId="{A64A2645-7FAD-48C5-B2BB-C2786538E30F}" srcOrd="5" destOrd="0" parTransId="{E163190F-9BAB-478D-83F1-A5BD08BB9EB5}" sibTransId="{1E1D2101-93E7-4CF4-844F-87E9111405E3}"/>
    <dgm:cxn modelId="{F824E97B-FD98-40CA-94DB-1E970BB9C270}" type="presOf" srcId="{537C1547-2856-43B0-B0A3-23C8E163CF16}" destId="{87B411CE-89A6-4192-9F7C-527711546D50}" srcOrd="0" destOrd="3" presId="urn:microsoft.com/office/officeart/2005/8/layout/pList2"/>
    <dgm:cxn modelId="{D5610FF0-50F0-460B-B9D6-B70A03210B71}" type="presOf" srcId="{FA64831C-DC6B-4FFC-926E-4F8806D4D86E}" destId="{79921396-C4E0-4161-B373-881741F1AE0B}" srcOrd="0" destOrd="1" presId="urn:microsoft.com/office/officeart/2005/8/layout/pList2"/>
    <dgm:cxn modelId="{277AECDF-DB42-4055-8FE0-64B5B8F4B5D8}" srcId="{A64A2645-7FAD-48C5-B2BB-C2786538E30F}" destId="{7F17EF1A-1A2B-4650-822C-7699E46AED65}" srcOrd="2" destOrd="0" parTransId="{3FB661C4-B04F-4EB0-A41B-3241B315CC20}" sibTransId="{F394C4EB-E581-44A8-B9DC-40B628A47A14}"/>
    <dgm:cxn modelId="{05E543C5-22C8-442A-B3A9-C41568A55985}" srcId="{E53F2B24-531D-4B0D-AD79-A00E835A6001}" destId="{51BE3E04-B08C-4609-A77A-7D571F39651F}" srcOrd="1" destOrd="0" parTransId="{FEA19064-A118-46FF-989C-FBCE1304D1A9}" sibTransId="{D217F0C3-9FD9-461C-8DBA-1EE39D0BAFD3}"/>
    <dgm:cxn modelId="{3FE605A7-DA08-4C1C-9AAA-16FBF25F998F}" type="presOf" srcId="{7F17EF1A-1A2B-4650-822C-7699E46AED65}" destId="{79921396-C4E0-4161-B373-881741F1AE0B}" srcOrd="0" destOrd="3" presId="urn:microsoft.com/office/officeart/2005/8/layout/pList2"/>
    <dgm:cxn modelId="{838A591E-2C43-46D0-8A74-FE934872E099}" srcId="{A64A2645-7FAD-48C5-B2BB-C2786538E30F}" destId="{FA64831C-DC6B-4FFC-926E-4F8806D4D86E}" srcOrd="0" destOrd="0" parTransId="{03C8AD60-5E48-4730-9F06-44D133E820DD}" sibTransId="{F60E405B-4851-4C1B-9FFD-91A98A020092}"/>
    <dgm:cxn modelId="{CD5F0914-AE50-479A-B22C-441003FF8934}" type="presOf" srcId="{53CC0E6C-23CB-4482-AEAF-4F7371C9E0E4}" destId="{D6A60E96-9584-415B-92B1-347C95D500D1}" srcOrd="0" destOrd="1" presId="urn:microsoft.com/office/officeart/2005/8/layout/pList2"/>
    <dgm:cxn modelId="{F21EB83D-8C46-4467-93B1-0C4D4829F024}" srcId="{3F4E38D9-68D6-4029-97C1-17E9D6EBC9B5}" destId="{12ACD378-D275-4859-8132-1ACDC7054189}" srcOrd="0" destOrd="0" parTransId="{0C8265D8-4BB8-42A1-BC94-62A34B4482FE}" sibTransId="{5C9119A9-66FA-4A61-8041-9C66243FAABB}"/>
    <dgm:cxn modelId="{3ADEFB38-0A93-4A4C-9F40-35CCC3090E34}" srcId="{4C53E281-8173-498B-BA45-43D3D246C19C}" destId="{E53F2B24-531D-4B0D-AD79-A00E835A6001}" srcOrd="4" destOrd="0" parTransId="{EC909136-7F69-4BEC-9584-2A58804A35F0}" sibTransId="{B3BBEAB5-7C11-41EA-BFFB-E077E8E56F79}"/>
    <dgm:cxn modelId="{A3946F0C-786E-4882-BAB0-3F9BD796DD44}" type="presOf" srcId="{B3BBEAB5-7C11-41EA-BFFB-E077E8E56F79}" destId="{69F72143-33EE-4050-A9A7-D982B50A1DBB}" srcOrd="0" destOrd="0" presId="urn:microsoft.com/office/officeart/2005/8/layout/pList2"/>
    <dgm:cxn modelId="{B19240F5-759D-425E-A6D0-F06733B5ACC4}" type="presOf" srcId="{ACFF30DB-DB93-4FC7-A641-076A034DBA83}" destId="{87B411CE-89A6-4192-9F7C-527711546D50}" srcOrd="0" destOrd="0" presId="urn:microsoft.com/office/officeart/2005/8/layout/pList2"/>
    <dgm:cxn modelId="{40D76A36-9E43-49FD-A133-F4FEE8FC57C9}" type="presOf" srcId="{4F0FDD43-1D9D-43BA-9749-6B6C69B7775E}" destId="{79921396-C4E0-4161-B373-881741F1AE0B}" srcOrd="0" destOrd="2" presId="urn:microsoft.com/office/officeart/2005/8/layout/pList2"/>
    <dgm:cxn modelId="{4AB31B03-82AC-4324-91BC-45AD4B543124}" srcId="{4C53E281-8173-498B-BA45-43D3D246C19C}" destId="{ACFF30DB-DB93-4FC7-A641-076A034DBA83}" srcOrd="3" destOrd="0" parTransId="{B1E7CE3E-E67C-4D71-BF70-B134FA18A8DD}" sibTransId="{340EC91A-7EFB-4D2D-8A65-92CC5B736BA5}"/>
    <dgm:cxn modelId="{BF470356-F990-422E-AE88-4B80C1CDC7F4}" srcId="{A64A2645-7FAD-48C5-B2BB-C2786538E30F}" destId="{CD00A380-9CE2-4311-9BAA-1C621F69E237}" srcOrd="4" destOrd="0" parTransId="{AEFE5BC1-9AA8-4038-BC0F-A64B16129CDC}" sibTransId="{D224BCDA-5D9E-4714-83D6-09B1CFD2720A}"/>
    <dgm:cxn modelId="{BEFFBBE1-DA55-4960-B9A6-52C88D90B7B4}" type="presOf" srcId="{7F2FE7B1-730C-4942-9E43-6EB6ACF0ACA5}" destId="{87B411CE-89A6-4192-9F7C-527711546D50}" srcOrd="0" destOrd="2" presId="urn:microsoft.com/office/officeart/2005/8/layout/pList2"/>
    <dgm:cxn modelId="{2B618ACC-6461-4A2B-A77F-4B23E65F1B54}" srcId="{315BD88A-733D-4377-8FCB-9326400F097C}" destId="{53CC0E6C-23CB-4482-AEAF-4F7371C9E0E4}" srcOrd="0" destOrd="0" parTransId="{3EF4B5EC-54CD-4AD0-8784-45B361AC0E3C}" sibTransId="{434DBBFE-9A61-49C5-B416-42E168ECF76A}"/>
    <dgm:cxn modelId="{797FCBD5-FBB5-4D41-92E6-5DC025FB6E4A}" type="presOf" srcId="{6CED4049-E69C-48F2-8F2F-FEDF22881CD1}" destId="{1A04828F-793F-4C3F-8811-864C5B40F61B}" srcOrd="0" destOrd="3" presId="urn:microsoft.com/office/officeart/2005/8/layout/pList2"/>
    <dgm:cxn modelId="{E44FDD37-6355-40F5-BBAA-BFF8BCBCACAC}" type="presOf" srcId="{52B6B858-F6A2-4B92-9C63-F5463E182950}" destId="{159F760F-EE84-4051-AE87-91B7E61E3AA2}" srcOrd="0" destOrd="0" presId="urn:microsoft.com/office/officeart/2005/8/layout/pList2"/>
    <dgm:cxn modelId="{E92CE3A5-DA34-46BE-AE65-34D9BFBD577B}" type="presOf" srcId="{E53F2B24-531D-4B0D-AD79-A00E835A6001}" destId="{2E14F85C-407F-470D-9F0F-539980F4BFE8}" srcOrd="0" destOrd="0" presId="urn:microsoft.com/office/officeart/2005/8/layout/pList2"/>
    <dgm:cxn modelId="{0C497595-5B47-498B-9470-93944BA8D2C5}" srcId="{ACFF30DB-DB93-4FC7-A641-076A034DBA83}" destId="{F8B9B2DC-0455-401B-A64A-97EC00E49544}" srcOrd="0" destOrd="0" parTransId="{BB75E34E-AF64-4802-969B-F1AD15A7DFD6}" sibTransId="{FD836492-65EE-4765-8829-53291903875F}"/>
    <dgm:cxn modelId="{F3DB8A31-171E-4545-A9E6-F67AAC96F74B}" srcId="{A64A2645-7FAD-48C5-B2BB-C2786538E30F}" destId="{4F0FDD43-1D9D-43BA-9749-6B6C69B7775E}" srcOrd="1" destOrd="0" parTransId="{7D28C0A6-7866-4BD7-BD35-AB372C918890}" sibTransId="{7068DE73-00E8-4DDF-9226-9A9E114A2F68}"/>
    <dgm:cxn modelId="{13A71F65-CC17-476C-BBD9-8CCF0ACC6C2D}" srcId="{A64A2645-7FAD-48C5-B2BB-C2786538E30F}" destId="{5573B53C-FC3D-4B0F-9ABE-55194700FDD7}" srcOrd="3" destOrd="0" parTransId="{CEF0487A-BB0B-401A-834C-F9463E52FD43}" sibTransId="{BF1986D5-D8B2-42EB-A2A2-571DCACBD9DB}"/>
    <dgm:cxn modelId="{21430BCA-C568-415C-91A3-34D9BD9D2FC8}" type="presOf" srcId="{9FB85AB2-2752-493E-8C13-FDDEC976F1AB}" destId="{D6A60E96-9584-415B-92B1-347C95D500D1}" srcOrd="0" destOrd="2" presId="urn:microsoft.com/office/officeart/2005/8/layout/pList2"/>
    <dgm:cxn modelId="{87AE802C-514E-4B15-8AF6-5729C7C061AB}" srcId="{E53F2B24-531D-4B0D-AD79-A00E835A6001}" destId="{7618FA3D-7071-479C-AD7E-894D8F6B69D1}" srcOrd="0" destOrd="0" parTransId="{C2CC674C-E611-4FA7-AC82-69C7CD50D5D0}" sibTransId="{9CD6B34D-DDF8-4497-B10B-6967CC2F58B6}"/>
    <dgm:cxn modelId="{B770DFC9-C1F3-47B0-8E30-AC96419E5F75}" type="presOf" srcId="{F8B9B2DC-0455-401B-A64A-97EC00E49544}" destId="{87B411CE-89A6-4192-9F7C-527711546D50}" srcOrd="0" destOrd="1" presId="urn:microsoft.com/office/officeart/2005/8/layout/pList2"/>
    <dgm:cxn modelId="{4875B331-340D-482D-A389-036546898B63}" srcId="{ACFF30DB-DB93-4FC7-A641-076A034DBA83}" destId="{537C1547-2856-43B0-B0A3-23C8E163CF16}" srcOrd="2" destOrd="0" parTransId="{0C0202BE-41AB-440B-ACF1-E20E90A9D114}" sibTransId="{7A133C87-3FB1-4298-8D27-9B0DB911396C}"/>
    <dgm:cxn modelId="{3F736AD8-5CA1-411A-945C-9C7FD9335BBA}" type="presOf" srcId="{12ACD378-D275-4859-8132-1ACDC7054189}" destId="{1A04828F-793F-4C3F-8811-864C5B40F61B}" srcOrd="0" destOrd="1" presId="urn:microsoft.com/office/officeart/2005/8/layout/pList2"/>
    <dgm:cxn modelId="{5EF263CC-747F-481A-B87C-CC53E297146B}" type="presOf" srcId="{CD00A380-9CE2-4311-9BAA-1C621F69E237}" destId="{79921396-C4E0-4161-B373-881741F1AE0B}" srcOrd="0" destOrd="5" presId="urn:microsoft.com/office/officeart/2005/8/layout/pList2"/>
    <dgm:cxn modelId="{44FF35D3-FB61-4263-8D7D-9C58C61E2D35}" type="presOf" srcId="{5573B53C-FC3D-4B0F-9ABE-55194700FDD7}" destId="{79921396-C4E0-4161-B373-881741F1AE0B}" srcOrd="0" destOrd="4" presId="urn:microsoft.com/office/officeart/2005/8/layout/pList2"/>
    <dgm:cxn modelId="{9125F079-023D-4BB9-861D-5D47CFBCDAA7}" type="presOf" srcId="{4C53E281-8173-498B-BA45-43D3D246C19C}" destId="{4EA8AD5C-F641-4B75-8A56-7FB7A172B3D2}" srcOrd="0" destOrd="0" presId="urn:microsoft.com/office/officeart/2005/8/layout/pList2"/>
    <dgm:cxn modelId="{8E6FBCBE-1B7B-46A2-B87F-8A4C0524E17B}" type="presOf" srcId="{585DE413-1EF9-4261-8A41-8DC29D9F9D83}" destId="{8785D8AB-E677-44A6-AD99-448344F4FEBE}" srcOrd="0" destOrd="0" presId="urn:microsoft.com/office/officeart/2005/8/layout/pList2"/>
    <dgm:cxn modelId="{A22B90B6-DEF8-427B-8EAD-D5E8259C2EC3}" type="presOf" srcId="{C99FE13E-B418-4A28-90A6-68DDFF1F9C69}" destId="{420454CA-2AF0-4F25-84B9-45D38EDE009E}" srcOrd="0" destOrd="0" presId="urn:microsoft.com/office/officeart/2005/8/layout/pList2"/>
    <dgm:cxn modelId="{3624954E-79DC-4DC4-90C9-87AD260932BA}" srcId="{315BD88A-733D-4377-8FCB-9326400F097C}" destId="{9FB85AB2-2752-493E-8C13-FDDEC976F1AB}" srcOrd="1" destOrd="0" parTransId="{DA244ECC-875D-4573-B195-F1A05BACCB22}" sibTransId="{F8117A96-857A-4120-B1D9-E56609E0E7F2}"/>
    <dgm:cxn modelId="{2E827CA2-771B-413B-B193-C218E5D0517A}" srcId="{4C53E281-8173-498B-BA45-43D3D246C19C}" destId="{3F4E38D9-68D6-4029-97C1-17E9D6EBC9B5}" srcOrd="1" destOrd="0" parTransId="{8219DCA1-4ADC-40F5-A978-2F1C1AD12F1C}" sibTransId="{52B6B858-F6A2-4B92-9C63-F5463E182950}"/>
    <dgm:cxn modelId="{24560B2B-CDBB-46EB-B8CD-43CC742BA8A2}" srcId="{4C53E281-8173-498B-BA45-43D3D246C19C}" destId="{585DE413-1EF9-4261-8A41-8DC29D9F9D83}" srcOrd="2" destOrd="0" parTransId="{73F1D902-A70C-416C-B451-1AD3F4568C61}" sibTransId="{F9EC0DB5-B0AB-42C7-A86A-04CB00397B20}"/>
    <dgm:cxn modelId="{EAD6DA9A-317E-4A23-9EF0-C769FA42BD8F}" srcId="{4C53E281-8173-498B-BA45-43D3D246C19C}" destId="{315BD88A-733D-4377-8FCB-9326400F097C}" srcOrd="0" destOrd="0" parTransId="{6E9528DA-C361-4262-BD83-26568C10F6E4}" sibTransId="{C99FE13E-B418-4A28-90A6-68DDFF1F9C69}"/>
    <dgm:cxn modelId="{7C009689-020A-4EAF-B5A0-FFAF707D66AB}" srcId="{ACFF30DB-DB93-4FC7-A641-076A034DBA83}" destId="{7F2FE7B1-730C-4942-9E43-6EB6ACF0ACA5}" srcOrd="1" destOrd="0" parTransId="{F5F4D64A-5AA0-40C0-9CFA-6F863F931992}" sibTransId="{AA3E65DB-AC1B-421E-9FAA-0A319AE13CC1}"/>
    <dgm:cxn modelId="{DB4679D6-D15E-465E-80D1-FA9005DAFB78}" srcId="{3F4E38D9-68D6-4029-97C1-17E9D6EBC9B5}" destId="{D0FD559F-DB13-4F5F-8BE8-64D277C79CB1}" srcOrd="1" destOrd="0" parTransId="{91E53F8C-7FF4-4FBA-8496-2079FFDD9A61}" sibTransId="{48A05722-E4AA-4852-B552-2033E34F2A59}"/>
    <dgm:cxn modelId="{DC6762D0-0643-4F7F-B8BB-A288E66AEF3B}" type="presOf" srcId="{D0FD559F-DB13-4F5F-8BE8-64D277C79CB1}" destId="{1A04828F-793F-4C3F-8811-864C5B40F61B}" srcOrd="0" destOrd="2" presId="urn:microsoft.com/office/officeart/2005/8/layout/pList2"/>
    <dgm:cxn modelId="{1F47A73F-4C1A-4ED4-8355-33FA96C17E9A}" type="presOf" srcId="{340EC91A-7EFB-4D2D-8A65-92CC5B736BA5}" destId="{157F21D4-7D78-4DBC-8051-2E58B6295936}" srcOrd="0" destOrd="0" presId="urn:microsoft.com/office/officeart/2005/8/layout/pList2"/>
    <dgm:cxn modelId="{61DFD0A6-799D-45CA-9848-A1FD1F68BEBF}" type="presOf" srcId="{7618FA3D-7071-479C-AD7E-894D8F6B69D1}" destId="{2E14F85C-407F-470D-9F0F-539980F4BFE8}" srcOrd="0" destOrd="1" presId="urn:microsoft.com/office/officeart/2005/8/layout/pList2"/>
    <dgm:cxn modelId="{91F1A7FE-8E3C-4B61-80D4-A44633BA7D79}" type="presOf" srcId="{A64A2645-7FAD-48C5-B2BB-C2786538E30F}" destId="{79921396-C4E0-4161-B373-881741F1AE0B}" srcOrd="0" destOrd="0" presId="urn:microsoft.com/office/officeart/2005/8/layout/pList2"/>
    <dgm:cxn modelId="{CC56403A-8705-45CE-A707-0E0F61080FA0}" type="presOf" srcId="{315BD88A-733D-4377-8FCB-9326400F097C}" destId="{D6A60E96-9584-415B-92B1-347C95D500D1}" srcOrd="0" destOrd="0" presId="urn:microsoft.com/office/officeart/2005/8/layout/pList2"/>
    <dgm:cxn modelId="{93762984-2570-40F8-B11F-514B7B0130CE}" type="presParOf" srcId="{4EA8AD5C-F641-4B75-8A56-7FB7A172B3D2}" destId="{9868FC14-9467-4E37-8942-4881B925AC32}" srcOrd="0" destOrd="0" presId="urn:microsoft.com/office/officeart/2005/8/layout/pList2"/>
    <dgm:cxn modelId="{FB5C0B51-7C8A-40B9-BC9C-55D1D98F6442}" type="presParOf" srcId="{4EA8AD5C-F641-4B75-8A56-7FB7A172B3D2}" destId="{025ACB6E-7E3C-4CC2-AACD-C61E33856939}" srcOrd="1" destOrd="0" presId="urn:microsoft.com/office/officeart/2005/8/layout/pList2"/>
    <dgm:cxn modelId="{6B550C97-B2B8-4DE7-9633-2B33C93F091E}" type="presParOf" srcId="{025ACB6E-7E3C-4CC2-AACD-C61E33856939}" destId="{BE5C3DEC-5E77-48AA-97B5-B94CA7DA30D9}" srcOrd="0" destOrd="0" presId="urn:microsoft.com/office/officeart/2005/8/layout/pList2"/>
    <dgm:cxn modelId="{3FC9727F-01B3-43EB-AF9D-0A7DECDF04EB}" type="presParOf" srcId="{BE5C3DEC-5E77-48AA-97B5-B94CA7DA30D9}" destId="{D6A60E96-9584-415B-92B1-347C95D500D1}" srcOrd="0" destOrd="0" presId="urn:microsoft.com/office/officeart/2005/8/layout/pList2"/>
    <dgm:cxn modelId="{280AD2A2-989B-4A81-B4B8-12EFD71873B4}" type="presParOf" srcId="{BE5C3DEC-5E77-48AA-97B5-B94CA7DA30D9}" destId="{BB0537E0-82D4-4E74-B5C2-C211775CB670}" srcOrd="1" destOrd="0" presId="urn:microsoft.com/office/officeart/2005/8/layout/pList2"/>
    <dgm:cxn modelId="{A8EA2E43-A093-43F2-B5FD-240F74FE9514}" type="presParOf" srcId="{BE5C3DEC-5E77-48AA-97B5-B94CA7DA30D9}" destId="{FF818A98-40EB-452E-B0AD-4A0B14B00867}" srcOrd="2" destOrd="0" presId="urn:microsoft.com/office/officeart/2005/8/layout/pList2"/>
    <dgm:cxn modelId="{AD3C016C-E0C8-4C2C-AA2E-5C8E3C86010B}" type="presParOf" srcId="{025ACB6E-7E3C-4CC2-AACD-C61E33856939}" destId="{420454CA-2AF0-4F25-84B9-45D38EDE009E}" srcOrd="1" destOrd="0" presId="urn:microsoft.com/office/officeart/2005/8/layout/pList2"/>
    <dgm:cxn modelId="{2F840F3E-882E-4DD8-B722-2272BE281CD3}" type="presParOf" srcId="{025ACB6E-7E3C-4CC2-AACD-C61E33856939}" destId="{9674E452-A0DF-47B8-BA32-A55961C6CA83}" srcOrd="2" destOrd="0" presId="urn:microsoft.com/office/officeart/2005/8/layout/pList2"/>
    <dgm:cxn modelId="{2B0F9A2F-32D6-4E6B-9051-D129EEA4293F}" type="presParOf" srcId="{9674E452-A0DF-47B8-BA32-A55961C6CA83}" destId="{1A04828F-793F-4C3F-8811-864C5B40F61B}" srcOrd="0" destOrd="0" presId="urn:microsoft.com/office/officeart/2005/8/layout/pList2"/>
    <dgm:cxn modelId="{C0F7151C-000F-4AD3-B741-DD565E59EBC2}" type="presParOf" srcId="{9674E452-A0DF-47B8-BA32-A55961C6CA83}" destId="{745DD519-4766-4D45-8874-1FB7BD67C073}" srcOrd="1" destOrd="0" presId="urn:microsoft.com/office/officeart/2005/8/layout/pList2"/>
    <dgm:cxn modelId="{8EA72966-F507-425A-A135-8CADBA267F80}" type="presParOf" srcId="{9674E452-A0DF-47B8-BA32-A55961C6CA83}" destId="{DF8138DB-5B90-4154-8074-9C9CB1431CD9}" srcOrd="2" destOrd="0" presId="urn:microsoft.com/office/officeart/2005/8/layout/pList2"/>
    <dgm:cxn modelId="{F6B20A20-623D-4612-85DA-E55081336276}" type="presParOf" srcId="{025ACB6E-7E3C-4CC2-AACD-C61E33856939}" destId="{159F760F-EE84-4051-AE87-91B7E61E3AA2}" srcOrd="3" destOrd="0" presId="urn:microsoft.com/office/officeart/2005/8/layout/pList2"/>
    <dgm:cxn modelId="{7B57A2FD-BB72-47F8-88F8-605EFB056E34}" type="presParOf" srcId="{025ACB6E-7E3C-4CC2-AACD-C61E33856939}" destId="{47512744-11B1-4094-9D8C-FD3C38C36A48}" srcOrd="4" destOrd="0" presId="urn:microsoft.com/office/officeart/2005/8/layout/pList2"/>
    <dgm:cxn modelId="{0B908BA7-DCDB-4579-93AA-7DE05BA7B441}" type="presParOf" srcId="{47512744-11B1-4094-9D8C-FD3C38C36A48}" destId="{8785D8AB-E677-44A6-AD99-448344F4FEBE}" srcOrd="0" destOrd="0" presId="urn:microsoft.com/office/officeart/2005/8/layout/pList2"/>
    <dgm:cxn modelId="{7F23F968-7601-4B47-AB71-B68C4EEDE6F9}" type="presParOf" srcId="{47512744-11B1-4094-9D8C-FD3C38C36A48}" destId="{6FD0AADB-B556-45FF-962C-CA16CADF439A}" srcOrd="1" destOrd="0" presId="urn:microsoft.com/office/officeart/2005/8/layout/pList2"/>
    <dgm:cxn modelId="{4A675EB4-E99B-460F-8F2D-0B189EE0AB66}" type="presParOf" srcId="{47512744-11B1-4094-9D8C-FD3C38C36A48}" destId="{A3BB722E-5209-416F-864C-F3417D1E788E}" srcOrd="2" destOrd="0" presId="urn:microsoft.com/office/officeart/2005/8/layout/pList2"/>
    <dgm:cxn modelId="{587EEECE-8083-48B0-A972-21D58057D2B0}" type="presParOf" srcId="{025ACB6E-7E3C-4CC2-AACD-C61E33856939}" destId="{FDBF8565-007B-4FAF-86CE-35F19DD2E5BE}" srcOrd="5" destOrd="0" presId="urn:microsoft.com/office/officeart/2005/8/layout/pList2"/>
    <dgm:cxn modelId="{EA51B9CB-4F47-4D24-B873-9B3F9AB2F0C6}" type="presParOf" srcId="{025ACB6E-7E3C-4CC2-AACD-C61E33856939}" destId="{3B8465C6-491A-443D-A6FA-BF71CE707495}" srcOrd="6" destOrd="0" presId="urn:microsoft.com/office/officeart/2005/8/layout/pList2"/>
    <dgm:cxn modelId="{A384CF98-F1AB-4570-9D8A-20917C0206AC}" type="presParOf" srcId="{3B8465C6-491A-443D-A6FA-BF71CE707495}" destId="{87B411CE-89A6-4192-9F7C-527711546D50}" srcOrd="0" destOrd="0" presId="urn:microsoft.com/office/officeart/2005/8/layout/pList2"/>
    <dgm:cxn modelId="{365E166C-D10D-4989-AF2A-8DC26C0CCD9D}" type="presParOf" srcId="{3B8465C6-491A-443D-A6FA-BF71CE707495}" destId="{5F17AADA-D8A2-4BD5-9CDA-70EE4099FFF3}" srcOrd="1" destOrd="0" presId="urn:microsoft.com/office/officeart/2005/8/layout/pList2"/>
    <dgm:cxn modelId="{68B0854C-0555-4F41-AE9A-C4E775444769}" type="presParOf" srcId="{3B8465C6-491A-443D-A6FA-BF71CE707495}" destId="{607AF203-6520-4BB7-82BA-FBA900057958}" srcOrd="2" destOrd="0" presId="urn:microsoft.com/office/officeart/2005/8/layout/pList2"/>
    <dgm:cxn modelId="{D9830AF5-AA99-4820-A37F-B63F7C902FEC}" type="presParOf" srcId="{025ACB6E-7E3C-4CC2-AACD-C61E33856939}" destId="{157F21D4-7D78-4DBC-8051-2E58B6295936}" srcOrd="7" destOrd="0" presId="urn:microsoft.com/office/officeart/2005/8/layout/pList2"/>
    <dgm:cxn modelId="{3B84E7CE-6493-4D09-8F98-42AE5D7C9A0D}" type="presParOf" srcId="{025ACB6E-7E3C-4CC2-AACD-C61E33856939}" destId="{2A1FFFF8-1D29-4AE3-A508-1F488F4A1C82}" srcOrd="8" destOrd="0" presId="urn:microsoft.com/office/officeart/2005/8/layout/pList2"/>
    <dgm:cxn modelId="{6695FE8B-30BF-482C-B0F6-604EA761D732}" type="presParOf" srcId="{2A1FFFF8-1D29-4AE3-A508-1F488F4A1C82}" destId="{2E14F85C-407F-470D-9F0F-539980F4BFE8}" srcOrd="0" destOrd="0" presId="urn:microsoft.com/office/officeart/2005/8/layout/pList2"/>
    <dgm:cxn modelId="{5CCBBEBA-5A69-4BDA-81C2-FF973386B1B3}" type="presParOf" srcId="{2A1FFFF8-1D29-4AE3-A508-1F488F4A1C82}" destId="{6DFCB972-2F62-4A14-99E6-1001B920ACD4}" srcOrd="1" destOrd="0" presId="urn:microsoft.com/office/officeart/2005/8/layout/pList2"/>
    <dgm:cxn modelId="{3AA9B231-6CAC-4133-9EB4-ED8C40A95D8A}" type="presParOf" srcId="{2A1FFFF8-1D29-4AE3-A508-1F488F4A1C82}" destId="{52DFAE1C-1636-42B6-87B3-9D4376E21E56}" srcOrd="2" destOrd="0" presId="urn:microsoft.com/office/officeart/2005/8/layout/pList2"/>
    <dgm:cxn modelId="{D20C78DE-98A9-4754-BFEF-AA45E6B30605}" type="presParOf" srcId="{025ACB6E-7E3C-4CC2-AACD-C61E33856939}" destId="{69F72143-33EE-4050-A9A7-D982B50A1DBB}" srcOrd="9" destOrd="0" presId="urn:microsoft.com/office/officeart/2005/8/layout/pList2"/>
    <dgm:cxn modelId="{17E28A83-B917-40A0-B26C-F18E6B65D97E}" type="presParOf" srcId="{025ACB6E-7E3C-4CC2-AACD-C61E33856939}" destId="{5186A83A-5817-4876-9633-245EF8C4B4FC}" srcOrd="10" destOrd="0" presId="urn:microsoft.com/office/officeart/2005/8/layout/pList2"/>
    <dgm:cxn modelId="{80E7CE02-CF64-4B41-9841-8E8D6831FF2C}" type="presParOf" srcId="{5186A83A-5817-4876-9633-245EF8C4B4FC}" destId="{79921396-C4E0-4161-B373-881741F1AE0B}" srcOrd="0" destOrd="0" presId="urn:microsoft.com/office/officeart/2005/8/layout/pList2"/>
    <dgm:cxn modelId="{A41C0DD8-21B2-47BC-8952-81A3CE409DC8}" type="presParOf" srcId="{5186A83A-5817-4876-9633-245EF8C4B4FC}" destId="{8F8C5347-06EA-4C41-81B7-750D1F3D7D47}" srcOrd="1" destOrd="0" presId="urn:microsoft.com/office/officeart/2005/8/layout/pList2"/>
    <dgm:cxn modelId="{42D7902F-7842-449D-BDEF-460DD9E6EB4D}" type="presParOf" srcId="{5186A83A-5817-4876-9633-245EF8C4B4FC}" destId="{42ADF932-E712-4462-BB34-542FA8B69D41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E539D6-C9F4-4294-9F5A-9E93C16EB42D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F2FA911A-9C47-4387-AC49-0D78F1000A48}">
      <dgm:prSet phldrT="[Texto]"/>
      <dgm:spPr/>
      <dgm:t>
        <a:bodyPr/>
        <a:lstStyle/>
        <a:p>
          <a:r>
            <a:rPr lang="es-ES" u="none" dirty="0" smtClean="0"/>
            <a:t>Cada proyecto tiene un único creador</a:t>
          </a:r>
          <a:endParaRPr lang="es-AR" u="none" dirty="0"/>
        </a:p>
      </dgm:t>
    </dgm:pt>
    <dgm:pt modelId="{A2631342-4EBE-4AB6-9F2A-75E80CFC9CF2}" type="parTrans" cxnId="{B03251E3-5CEC-4D1A-96ED-4F46DF5C1A70}">
      <dgm:prSet/>
      <dgm:spPr/>
      <dgm:t>
        <a:bodyPr/>
        <a:lstStyle/>
        <a:p>
          <a:endParaRPr lang="es-AR" u="none"/>
        </a:p>
      </dgm:t>
    </dgm:pt>
    <dgm:pt modelId="{8BA47294-4960-4E68-913E-2EE2A9FE8ED5}" type="sibTrans" cxnId="{B03251E3-5CEC-4D1A-96ED-4F46DF5C1A70}">
      <dgm:prSet/>
      <dgm:spPr/>
      <dgm:t>
        <a:bodyPr/>
        <a:lstStyle/>
        <a:p>
          <a:endParaRPr lang="es-AR" u="none"/>
        </a:p>
      </dgm:t>
    </dgm:pt>
    <dgm:pt modelId="{FF2068CD-8758-4444-85F3-348E1A8DCC98}">
      <dgm:prSet/>
      <dgm:spPr/>
      <dgm:t>
        <a:bodyPr/>
        <a:lstStyle/>
        <a:p>
          <a:r>
            <a:rPr lang="es-ES" u="none" smtClean="0"/>
            <a:t>El creador del proyecto es responsable de asignar integrantes al mismo</a:t>
          </a:r>
          <a:endParaRPr lang="es-ES" u="none" dirty="0" smtClean="0"/>
        </a:p>
      </dgm:t>
    </dgm:pt>
    <dgm:pt modelId="{D482342F-C344-4AC9-8DAB-831BB7A28E01}" type="parTrans" cxnId="{7AF5D7FB-88A3-4A2D-A161-C7C09D3A67B1}">
      <dgm:prSet/>
      <dgm:spPr/>
      <dgm:t>
        <a:bodyPr/>
        <a:lstStyle/>
        <a:p>
          <a:endParaRPr lang="es-AR" u="none"/>
        </a:p>
      </dgm:t>
    </dgm:pt>
    <dgm:pt modelId="{09EF266D-5CFC-4EB5-92C2-7DE25E37FBBB}" type="sibTrans" cxnId="{7AF5D7FB-88A3-4A2D-A161-C7C09D3A67B1}">
      <dgm:prSet/>
      <dgm:spPr/>
      <dgm:t>
        <a:bodyPr/>
        <a:lstStyle/>
        <a:p>
          <a:endParaRPr lang="es-AR" u="none"/>
        </a:p>
      </dgm:t>
    </dgm:pt>
    <dgm:pt modelId="{79C676C4-3678-4A48-B17D-B76F0672C838}">
      <dgm:prSet/>
      <dgm:spPr/>
      <dgm:t>
        <a:bodyPr/>
        <a:lstStyle/>
        <a:p>
          <a:r>
            <a:rPr lang="es-ES" u="none" dirty="0" smtClean="0"/>
            <a:t>Las tareas de primer nivel solo podrán ser agregadas por el creador del proyecto</a:t>
          </a:r>
        </a:p>
      </dgm:t>
    </dgm:pt>
    <dgm:pt modelId="{6A9F8D4E-1C20-4D2C-A9B7-09E695CF5D0F}" type="parTrans" cxnId="{4B1C830E-8CF3-40F6-91BA-2AC573055C85}">
      <dgm:prSet/>
      <dgm:spPr/>
      <dgm:t>
        <a:bodyPr/>
        <a:lstStyle/>
        <a:p>
          <a:endParaRPr lang="es-AR" u="none"/>
        </a:p>
      </dgm:t>
    </dgm:pt>
    <dgm:pt modelId="{8B1D6949-CFC0-4239-9B8B-FE43BB82CC9C}" type="sibTrans" cxnId="{4B1C830E-8CF3-40F6-91BA-2AC573055C85}">
      <dgm:prSet/>
      <dgm:spPr/>
      <dgm:t>
        <a:bodyPr/>
        <a:lstStyle/>
        <a:p>
          <a:endParaRPr lang="es-AR" u="none"/>
        </a:p>
      </dgm:t>
    </dgm:pt>
    <dgm:pt modelId="{0310ECCA-2F54-4EC5-943A-7F73A642BBF3}">
      <dgm:prSet/>
      <dgm:spPr/>
      <dgm:t>
        <a:bodyPr/>
        <a:lstStyle/>
        <a:p>
          <a:r>
            <a:rPr lang="es-ES" u="none" smtClean="0"/>
            <a:t>Un usuario no podrá cargar mas de 24 horas de trabajo en un día</a:t>
          </a:r>
          <a:endParaRPr lang="es-ES" u="none" dirty="0" smtClean="0"/>
        </a:p>
      </dgm:t>
    </dgm:pt>
    <dgm:pt modelId="{80712DB9-3AA1-4229-B48A-D76BCA1ACCFB}" type="parTrans" cxnId="{FC93DC38-3725-4F2C-9D0D-2AF8189CC454}">
      <dgm:prSet/>
      <dgm:spPr/>
      <dgm:t>
        <a:bodyPr/>
        <a:lstStyle/>
        <a:p>
          <a:endParaRPr lang="es-AR" u="none"/>
        </a:p>
      </dgm:t>
    </dgm:pt>
    <dgm:pt modelId="{9A79818B-9562-4E05-A94E-5E874F556AE6}" type="sibTrans" cxnId="{FC93DC38-3725-4F2C-9D0D-2AF8189CC454}">
      <dgm:prSet/>
      <dgm:spPr/>
      <dgm:t>
        <a:bodyPr/>
        <a:lstStyle/>
        <a:p>
          <a:endParaRPr lang="es-AR" u="none"/>
        </a:p>
      </dgm:t>
    </dgm:pt>
    <dgm:pt modelId="{B4019972-F7C0-4F7F-8238-F2F755D89913}">
      <dgm:prSet/>
      <dgm:spPr/>
      <dgm:t>
        <a:bodyPr/>
        <a:lstStyle/>
        <a:p>
          <a:r>
            <a:rPr lang="es-ES" u="none" smtClean="0"/>
            <a:t>Un usuario puede ser miembro en más de un proyecto</a:t>
          </a:r>
          <a:endParaRPr lang="es-ES" u="none" dirty="0" smtClean="0"/>
        </a:p>
      </dgm:t>
    </dgm:pt>
    <dgm:pt modelId="{D87FDF6C-8646-414E-8E7F-BC37F585CF77}" type="parTrans" cxnId="{8D3EE6C8-E0BB-4018-8C4D-F6A435D45DE3}">
      <dgm:prSet/>
      <dgm:spPr/>
      <dgm:t>
        <a:bodyPr/>
        <a:lstStyle/>
        <a:p>
          <a:endParaRPr lang="es-AR" u="none"/>
        </a:p>
      </dgm:t>
    </dgm:pt>
    <dgm:pt modelId="{421E2253-6C3A-436D-B4B3-62D221D710A7}" type="sibTrans" cxnId="{8D3EE6C8-E0BB-4018-8C4D-F6A435D45DE3}">
      <dgm:prSet/>
      <dgm:spPr/>
      <dgm:t>
        <a:bodyPr/>
        <a:lstStyle/>
        <a:p>
          <a:endParaRPr lang="es-AR" u="none"/>
        </a:p>
      </dgm:t>
    </dgm:pt>
    <dgm:pt modelId="{708357FF-1796-473E-8DF3-421FCBBA07D5}">
      <dgm:prSet/>
      <dgm:spPr/>
      <dgm:t>
        <a:bodyPr/>
        <a:lstStyle/>
        <a:p>
          <a:r>
            <a:rPr lang="es-ES" u="none" dirty="0" smtClean="0"/>
            <a:t>No se puede eliminar un usuario que ya tenga horas registradas en tareas</a:t>
          </a:r>
        </a:p>
      </dgm:t>
    </dgm:pt>
    <dgm:pt modelId="{3B037CD6-76FB-4B65-AB85-263451EBDAC5}" type="parTrans" cxnId="{1AB0B924-F2EE-4710-93E4-4CB54361BC51}">
      <dgm:prSet/>
      <dgm:spPr/>
      <dgm:t>
        <a:bodyPr/>
        <a:lstStyle/>
        <a:p>
          <a:endParaRPr lang="es-AR" u="none"/>
        </a:p>
      </dgm:t>
    </dgm:pt>
    <dgm:pt modelId="{7B279972-513F-46F2-BE8D-720BC8450B6C}" type="sibTrans" cxnId="{1AB0B924-F2EE-4710-93E4-4CB54361BC51}">
      <dgm:prSet/>
      <dgm:spPr/>
      <dgm:t>
        <a:bodyPr/>
        <a:lstStyle/>
        <a:p>
          <a:endParaRPr lang="es-AR" u="none"/>
        </a:p>
      </dgm:t>
    </dgm:pt>
    <dgm:pt modelId="{E744F332-83B2-4943-AE0E-C6EAD8136810}">
      <dgm:prSet/>
      <dgm:spPr/>
      <dgm:t>
        <a:bodyPr/>
        <a:lstStyle/>
        <a:p>
          <a:r>
            <a:rPr lang="es-ES" u="none" smtClean="0"/>
            <a:t>El nombre de una tarea de primer nivel debe ser único en el proyecto</a:t>
          </a:r>
          <a:endParaRPr lang="es-ES" u="none" dirty="0" smtClean="0"/>
        </a:p>
      </dgm:t>
    </dgm:pt>
    <dgm:pt modelId="{D2B54B4E-8355-429D-9A7B-6620572B3F88}" type="parTrans" cxnId="{37BF08A1-54CB-4378-82D6-516D0FFC3DF9}">
      <dgm:prSet/>
      <dgm:spPr/>
      <dgm:t>
        <a:bodyPr/>
        <a:lstStyle/>
        <a:p>
          <a:endParaRPr lang="es-AR" u="none"/>
        </a:p>
      </dgm:t>
    </dgm:pt>
    <dgm:pt modelId="{C2B2162C-C168-4970-9F74-11455AD3988D}" type="sibTrans" cxnId="{37BF08A1-54CB-4378-82D6-516D0FFC3DF9}">
      <dgm:prSet/>
      <dgm:spPr/>
      <dgm:t>
        <a:bodyPr/>
        <a:lstStyle/>
        <a:p>
          <a:endParaRPr lang="es-AR" u="none"/>
        </a:p>
      </dgm:t>
    </dgm:pt>
    <dgm:pt modelId="{9D2FA15C-E51A-49E6-89D7-9056C2A88819}">
      <dgm:prSet/>
      <dgm:spPr/>
      <dgm:t>
        <a:bodyPr/>
        <a:lstStyle/>
        <a:p>
          <a:r>
            <a:rPr lang="es-ES" u="none" smtClean="0"/>
            <a:t>El nombre de una tarea  de nivel inferior debe ser único entre sus pares</a:t>
          </a:r>
          <a:endParaRPr lang="es-ES" u="none" dirty="0" smtClean="0"/>
        </a:p>
      </dgm:t>
    </dgm:pt>
    <dgm:pt modelId="{A612ABB7-660A-4C72-A94F-1B9CFCCEFAD8}" type="parTrans" cxnId="{F0DC7A10-CF9A-4A15-A97A-C93CAD4D2881}">
      <dgm:prSet/>
      <dgm:spPr/>
      <dgm:t>
        <a:bodyPr/>
        <a:lstStyle/>
        <a:p>
          <a:endParaRPr lang="es-AR" u="none"/>
        </a:p>
      </dgm:t>
    </dgm:pt>
    <dgm:pt modelId="{33A2B0F4-FC25-447E-8C5D-BA9EC7BE43E6}" type="sibTrans" cxnId="{F0DC7A10-CF9A-4A15-A97A-C93CAD4D2881}">
      <dgm:prSet/>
      <dgm:spPr/>
      <dgm:t>
        <a:bodyPr/>
        <a:lstStyle/>
        <a:p>
          <a:endParaRPr lang="es-AR" u="none"/>
        </a:p>
      </dgm:t>
    </dgm:pt>
    <dgm:pt modelId="{8BC5EE14-9256-4555-B801-E369779FDFCA}">
      <dgm:prSet/>
      <dgm:spPr/>
      <dgm:t>
        <a:bodyPr/>
        <a:lstStyle/>
        <a:p>
          <a:r>
            <a:rPr lang="es-ES" u="none" smtClean="0"/>
            <a:t>Diferentes usuarios pueden registrar horas a una misma tarea</a:t>
          </a:r>
          <a:endParaRPr lang="es-ES" u="none" dirty="0" smtClean="0"/>
        </a:p>
      </dgm:t>
    </dgm:pt>
    <dgm:pt modelId="{B0C75F98-D287-47CD-9DB1-8F1CE6644B67}" type="parTrans" cxnId="{215081AC-4C91-487A-8B9F-5AEB02E03E82}">
      <dgm:prSet/>
      <dgm:spPr/>
      <dgm:t>
        <a:bodyPr/>
        <a:lstStyle/>
        <a:p>
          <a:endParaRPr lang="es-AR" u="none"/>
        </a:p>
      </dgm:t>
    </dgm:pt>
    <dgm:pt modelId="{CD757A2E-CE46-49BA-B4B2-CA0A457569E6}" type="sibTrans" cxnId="{215081AC-4C91-487A-8B9F-5AEB02E03E82}">
      <dgm:prSet/>
      <dgm:spPr/>
      <dgm:t>
        <a:bodyPr/>
        <a:lstStyle/>
        <a:p>
          <a:endParaRPr lang="es-AR" u="none"/>
        </a:p>
      </dgm:t>
    </dgm:pt>
    <dgm:pt modelId="{03881A77-ABCA-4FEF-BF5F-4D7D33611DC3}">
      <dgm:prSet/>
      <dgm:spPr/>
      <dgm:t>
        <a:bodyPr/>
        <a:lstStyle/>
        <a:p>
          <a:r>
            <a:rPr lang="es-ES" u="none" dirty="0" smtClean="0"/>
            <a:t>La unidad mínima de tiempo es de 15 min.</a:t>
          </a:r>
        </a:p>
      </dgm:t>
    </dgm:pt>
    <dgm:pt modelId="{F40CC9B4-5DFA-485A-BF42-B70479738FFA}" type="parTrans" cxnId="{9F5B63C8-BCCA-4239-B072-9672BF8C74C6}">
      <dgm:prSet/>
      <dgm:spPr/>
      <dgm:t>
        <a:bodyPr/>
        <a:lstStyle/>
        <a:p>
          <a:endParaRPr lang="es-AR" u="none"/>
        </a:p>
      </dgm:t>
    </dgm:pt>
    <dgm:pt modelId="{1EC96FB7-E409-4EE6-B2F8-C2554AF6B4AD}" type="sibTrans" cxnId="{9F5B63C8-BCCA-4239-B072-9672BF8C74C6}">
      <dgm:prSet/>
      <dgm:spPr/>
      <dgm:t>
        <a:bodyPr/>
        <a:lstStyle/>
        <a:p>
          <a:endParaRPr lang="es-AR" u="none"/>
        </a:p>
      </dgm:t>
    </dgm:pt>
    <dgm:pt modelId="{C6E38A37-8CEE-40C5-BC7F-B1DBEE1C85FD}">
      <dgm:prSet/>
      <dgm:spPr/>
      <dgm:t>
        <a:bodyPr/>
        <a:lstStyle/>
        <a:p>
          <a:r>
            <a:rPr lang="es-ES" u="none" dirty="0" smtClean="0"/>
            <a:t>No podrán registrarse horas en tareas de proyectos cerrados, suspendidos o cancelados </a:t>
          </a:r>
        </a:p>
      </dgm:t>
    </dgm:pt>
    <dgm:pt modelId="{A556546C-7259-4D6A-A7CA-82AFBB933CD2}" type="parTrans" cxnId="{6CBA2795-B241-45D2-AB12-0090CE7260BA}">
      <dgm:prSet/>
      <dgm:spPr/>
      <dgm:t>
        <a:bodyPr/>
        <a:lstStyle/>
        <a:p>
          <a:endParaRPr lang="es-AR" u="none"/>
        </a:p>
      </dgm:t>
    </dgm:pt>
    <dgm:pt modelId="{284CE06A-0FA9-4C88-9067-B848C14035CE}" type="sibTrans" cxnId="{6CBA2795-B241-45D2-AB12-0090CE7260BA}">
      <dgm:prSet/>
      <dgm:spPr/>
      <dgm:t>
        <a:bodyPr/>
        <a:lstStyle/>
        <a:p>
          <a:endParaRPr lang="es-AR" u="none"/>
        </a:p>
      </dgm:t>
    </dgm:pt>
    <dgm:pt modelId="{855FA694-D0C1-455E-8B8C-1C0C0DDE3A9A}">
      <dgm:prSet/>
      <dgm:spPr/>
      <dgm:t>
        <a:bodyPr/>
        <a:lstStyle/>
        <a:p>
          <a:r>
            <a:rPr lang="es-ES" u="none" dirty="0" smtClean="0"/>
            <a:t>Los usuarios solo podrán tener acceso a la funcionalidad de los proyectos a los cuales pertenecen</a:t>
          </a:r>
        </a:p>
      </dgm:t>
    </dgm:pt>
    <dgm:pt modelId="{061E6451-11D1-4A11-BBFD-2C79904095CA}" type="parTrans" cxnId="{0D205F24-7D73-4951-A293-CED29D87DD1F}">
      <dgm:prSet/>
      <dgm:spPr/>
      <dgm:t>
        <a:bodyPr/>
        <a:lstStyle/>
        <a:p>
          <a:endParaRPr lang="es-AR" u="none"/>
        </a:p>
      </dgm:t>
    </dgm:pt>
    <dgm:pt modelId="{5D376FE4-3DB2-431B-8FEF-C62123B14E67}" type="sibTrans" cxnId="{0D205F24-7D73-4951-A293-CED29D87DD1F}">
      <dgm:prSet/>
      <dgm:spPr/>
      <dgm:t>
        <a:bodyPr/>
        <a:lstStyle/>
        <a:p>
          <a:endParaRPr lang="es-AR" u="none"/>
        </a:p>
      </dgm:t>
    </dgm:pt>
    <dgm:pt modelId="{7DE6164E-2384-439A-91BC-2E5FFC9C2A52}" type="pres">
      <dgm:prSet presAssocID="{C0E539D6-C9F4-4294-9F5A-9E93C16EB4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A096641-23A6-4D96-B5A6-BAD816C8DDDC}" type="pres">
      <dgm:prSet presAssocID="{F2FA911A-9C47-4387-AC49-0D78F1000A48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DDDF9A4-2A4B-4A6E-9035-516A1D13621A}" type="pres">
      <dgm:prSet presAssocID="{8BA47294-4960-4E68-913E-2EE2A9FE8ED5}" presName="sibTrans" presStyleCnt="0"/>
      <dgm:spPr/>
    </dgm:pt>
    <dgm:pt modelId="{420B09A9-B8CD-4137-B5B9-8B1AB9B55463}" type="pres">
      <dgm:prSet presAssocID="{FF2068CD-8758-4444-85F3-348E1A8DCC98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A0C2987-570C-48FF-939E-25BE4F6B1A32}" type="pres">
      <dgm:prSet presAssocID="{09EF266D-5CFC-4EB5-92C2-7DE25E37FBBB}" presName="sibTrans" presStyleCnt="0"/>
      <dgm:spPr/>
    </dgm:pt>
    <dgm:pt modelId="{2A1B489D-87B5-4984-A046-20C66B50B4DB}" type="pres">
      <dgm:prSet presAssocID="{79C676C4-3678-4A48-B17D-B76F0672C838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EC545B-5853-4E9C-8031-B2637228011A}" type="pres">
      <dgm:prSet presAssocID="{8B1D6949-CFC0-4239-9B8B-FE43BB82CC9C}" presName="sibTrans" presStyleCnt="0"/>
      <dgm:spPr/>
    </dgm:pt>
    <dgm:pt modelId="{2D0F5578-31B5-408C-8609-C86F2F32A6E6}" type="pres">
      <dgm:prSet presAssocID="{0310ECCA-2F54-4EC5-943A-7F73A642BBF3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042D3B-6F8C-4F4A-B231-D2BF3BCC64C9}" type="pres">
      <dgm:prSet presAssocID="{9A79818B-9562-4E05-A94E-5E874F556AE6}" presName="sibTrans" presStyleCnt="0"/>
      <dgm:spPr/>
    </dgm:pt>
    <dgm:pt modelId="{C8CF808F-D1F5-43A9-ACAB-20AD64113D0C}" type="pres">
      <dgm:prSet presAssocID="{B4019972-F7C0-4F7F-8238-F2F755D8991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1B9D9B-8377-4855-8A59-8E0B4CC3D731}" type="pres">
      <dgm:prSet presAssocID="{421E2253-6C3A-436D-B4B3-62D221D710A7}" presName="sibTrans" presStyleCnt="0"/>
      <dgm:spPr/>
    </dgm:pt>
    <dgm:pt modelId="{EC012F26-923A-494B-96FB-BC1045242207}" type="pres">
      <dgm:prSet presAssocID="{708357FF-1796-473E-8DF3-421FCBBA07D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74C25-63F7-46ED-B583-E927AB2882B0}" type="pres">
      <dgm:prSet presAssocID="{7B279972-513F-46F2-BE8D-720BC8450B6C}" presName="sibTrans" presStyleCnt="0"/>
      <dgm:spPr/>
    </dgm:pt>
    <dgm:pt modelId="{62E10401-3C17-4321-AE96-1F28A53C936B}" type="pres">
      <dgm:prSet presAssocID="{E744F332-83B2-4943-AE0E-C6EAD8136810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A840CDE-4F72-4F05-BA94-FAB2AC3FDE43}" type="pres">
      <dgm:prSet presAssocID="{C2B2162C-C168-4970-9F74-11455AD3988D}" presName="sibTrans" presStyleCnt="0"/>
      <dgm:spPr/>
    </dgm:pt>
    <dgm:pt modelId="{4C555F48-7143-4EDF-AEC4-FDA3446F5FBB}" type="pres">
      <dgm:prSet presAssocID="{9D2FA15C-E51A-49E6-89D7-9056C2A88819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BB9B90D-0559-4227-95B6-77D280237002}" type="pres">
      <dgm:prSet presAssocID="{33A2B0F4-FC25-447E-8C5D-BA9EC7BE43E6}" presName="sibTrans" presStyleCnt="0"/>
      <dgm:spPr/>
    </dgm:pt>
    <dgm:pt modelId="{444D19DE-0BE3-49D6-9942-A590FB1926DE}" type="pres">
      <dgm:prSet presAssocID="{8BC5EE14-9256-4555-B801-E369779FDFCA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21E5-4120-49E7-8500-A34CB9A2994B}" type="pres">
      <dgm:prSet presAssocID="{CD757A2E-CE46-49BA-B4B2-CA0A457569E6}" presName="sibTrans" presStyleCnt="0"/>
      <dgm:spPr/>
    </dgm:pt>
    <dgm:pt modelId="{F3972CC1-8333-489B-BC18-D10893CA9C8A}" type="pres">
      <dgm:prSet presAssocID="{03881A77-ABCA-4FEF-BF5F-4D7D33611DC3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C9C92E-1508-4FF4-B7A6-1EB63646EAF0}" type="pres">
      <dgm:prSet presAssocID="{1EC96FB7-E409-4EE6-B2F8-C2554AF6B4AD}" presName="sibTrans" presStyleCnt="0"/>
      <dgm:spPr/>
    </dgm:pt>
    <dgm:pt modelId="{13400CF3-71DB-4A20-9E68-DFEB69ADD4EA}" type="pres">
      <dgm:prSet presAssocID="{C6E38A37-8CEE-40C5-BC7F-B1DBEE1C85FD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55FC21-3CDC-4B1F-BAF9-03F495D557A8}" type="pres">
      <dgm:prSet presAssocID="{284CE06A-0FA9-4C88-9067-B848C14035CE}" presName="sibTrans" presStyleCnt="0"/>
      <dgm:spPr/>
    </dgm:pt>
    <dgm:pt modelId="{D440A548-44C8-4273-82FE-2939C57B244D}" type="pres">
      <dgm:prSet presAssocID="{855FA694-D0C1-455E-8B8C-1C0C0DDE3A9A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1F348BB-1C31-4344-A215-F44048BA5BE3}" type="presOf" srcId="{9D2FA15C-E51A-49E6-89D7-9056C2A88819}" destId="{4C555F48-7143-4EDF-AEC4-FDA3446F5FBB}" srcOrd="0" destOrd="0" presId="urn:microsoft.com/office/officeart/2005/8/layout/default"/>
    <dgm:cxn modelId="{B846495F-102A-4173-9CEB-A0993A9CFCCC}" type="presOf" srcId="{F2FA911A-9C47-4387-AC49-0D78F1000A48}" destId="{3A096641-23A6-4D96-B5A6-BAD816C8DDDC}" srcOrd="0" destOrd="0" presId="urn:microsoft.com/office/officeart/2005/8/layout/default"/>
    <dgm:cxn modelId="{B0572761-8618-4110-8129-42A62EA11664}" type="presOf" srcId="{708357FF-1796-473E-8DF3-421FCBBA07D5}" destId="{EC012F26-923A-494B-96FB-BC1045242207}" srcOrd="0" destOrd="0" presId="urn:microsoft.com/office/officeart/2005/8/layout/default"/>
    <dgm:cxn modelId="{FFE2EF2A-B271-4776-B25E-A1F5AB178478}" type="presOf" srcId="{8BC5EE14-9256-4555-B801-E369779FDFCA}" destId="{444D19DE-0BE3-49D6-9942-A590FB1926DE}" srcOrd="0" destOrd="0" presId="urn:microsoft.com/office/officeart/2005/8/layout/default"/>
    <dgm:cxn modelId="{44C18A9A-2098-43A8-927B-0B993CF81265}" type="presOf" srcId="{0310ECCA-2F54-4EC5-943A-7F73A642BBF3}" destId="{2D0F5578-31B5-408C-8609-C86F2F32A6E6}" srcOrd="0" destOrd="0" presId="urn:microsoft.com/office/officeart/2005/8/layout/default"/>
    <dgm:cxn modelId="{9F5B63C8-BCCA-4239-B072-9672BF8C74C6}" srcId="{C0E539D6-C9F4-4294-9F5A-9E93C16EB42D}" destId="{03881A77-ABCA-4FEF-BF5F-4D7D33611DC3}" srcOrd="9" destOrd="0" parTransId="{F40CC9B4-5DFA-485A-BF42-B70479738FFA}" sibTransId="{1EC96FB7-E409-4EE6-B2F8-C2554AF6B4AD}"/>
    <dgm:cxn modelId="{9C32A355-E062-4BE2-BF6C-35ACB5BED7DD}" type="presOf" srcId="{C0E539D6-C9F4-4294-9F5A-9E93C16EB42D}" destId="{7DE6164E-2384-439A-91BC-2E5FFC9C2A52}" srcOrd="0" destOrd="0" presId="urn:microsoft.com/office/officeart/2005/8/layout/default"/>
    <dgm:cxn modelId="{8D3EE6C8-E0BB-4018-8C4D-F6A435D45DE3}" srcId="{C0E539D6-C9F4-4294-9F5A-9E93C16EB42D}" destId="{B4019972-F7C0-4F7F-8238-F2F755D89913}" srcOrd="4" destOrd="0" parTransId="{D87FDF6C-8646-414E-8E7F-BC37F585CF77}" sibTransId="{421E2253-6C3A-436D-B4B3-62D221D710A7}"/>
    <dgm:cxn modelId="{0D205F24-7D73-4951-A293-CED29D87DD1F}" srcId="{C0E539D6-C9F4-4294-9F5A-9E93C16EB42D}" destId="{855FA694-D0C1-455E-8B8C-1C0C0DDE3A9A}" srcOrd="11" destOrd="0" parTransId="{061E6451-11D1-4A11-BBFD-2C79904095CA}" sibTransId="{5D376FE4-3DB2-431B-8FEF-C62123B14E67}"/>
    <dgm:cxn modelId="{F0DC7A10-CF9A-4A15-A97A-C93CAD4D2881}" srcId="{C0E539D6-C9F4-4294-9F5A-9E93C16EB42D}" destId="{9D2FA15C-E51A-49E6-89D7-9056C2A88819}" srcOrd="7" destOrd="0" parTransId="{A612ABB7-660A-4C72-A94F-1B9CFCCEFAD8}" sibTransId="{33A2B0F4-FC25-447E-8C5D-BA9EC7BE43E6}"/>
    <dgm:cxn modelId="{7AF5D7FB-88A3-4A2D-A161-C7C09D3A67B1}" srcId="{C0E539D6-C9F4-4294-9F5A-9E93C16EB42D}" destId="{FF2068CD-8758-4444-85F3-348E1A8DCC98}" srcOrd="1" destOrd="0" parTransId="{D482342F-C344-4AC9-8DAB-831BB7A28E01}" sibTransId="{09EF266D-5CFC-4EB5-92C2-7DE25E37FBBB}"/>
    <dgm:cxn modelId="{B8F907E8-FD0C-4587-A536-44A32F1E2534}" type="presOf" srcId="{FF2068CD-8758-4444-85F3-348E1A8DCC98}" destId="{420B09A9-B8CD-4137-B5B9-8B1AB9B55463}" srcOrd="0" destOrd="0" presId="urn:microsoft.com/office/officeart/2005/8/layout/default"/>
    <dgm:cxn modelId="{215081AC-4C91-487A-8B9F-5AEB02E03E82}" srcId="{C0E539D6-C9F4-4294-9F5A-9E93C16EB42D}" destId="{8BC5EE14-9256-4555-B801-E369779FDFCA}" srcOrd="8" destOrd="0" parTransId="{B0C75F98-D287-47CD-9DB1-8F1CE6644B67}" sibTransId="{CD757A2E-CE46-49BA-B4B2-CA0A457569E6}"/>
    <dgm:cxn modelId="{1036C5BE-4F6A-46E7-9366-04EBD75ACBD8}" type="presOf" srcId="{03881A77-ABCA-4FEF-BF5F-4D7D33611DC3}" destId="{F3972CC1-8333-489B-BC18-D10893CA9C8A}" srcOrd="0" destOrd="0" presId="urn:microsoft.com/office/officeart/2005/8/layout/default"/>
    <dgm:cxn modelId="{FC93DC38-3725-4F2C-9D0D-2AF8189CC454}" srcId="{C0E539D6-C9F4-4294-9F5A-9E93C16EB42D}" destId="{0310ECCA-2F54-4EC5-943A-7F73A642BBF3}" srcOrd="3" destOrd="0" parTransId="{80712DB9-3AA1-4229-B48A-D76BCA1ACCFB}" sibTransId="{9A79818B-9562-4E05-A94E-5E874F556AE6}"/>
    <dgm:cxn modelId="{BF425FD9-75EC-434E-9906-9650F69D2CFD}" type="presOf" srcId="{79C676C4-3678-4A48-B17D-B76F0672C838}" destId="{2A1B489D-87B5-4984-A046-20C66B50B4DB}" srcOrd="0" destOrd="0" presId="urn:microsoft.com/office/officeart/2005/8/layout/default"/>
    <dgm:cxn modelId="{A530585B-EF05-4CC4-8FDB-C1BCF53D6257}" type="presOf" srcId="{E744F332-83B2-4943-AE0E-C6EAD8136810}" destId="{62E10401-3C17-4321-AE96-1F28A53C936B}" srcOrd="0" destOrd="0" presId="urn:microsoft.com/office/officeart/2005/8/layout/default"/>
    <dgm:cxn modelId="{8C299630-9803-4B04-8B31-B53A6E7DFD7C}" type="presOf" srcId="{C6E38A37-8CEE-40C5-BC7F-B1DBEE1C85FD}" destId="{13400CF3-71DB-4A20-9E68-DFEB69ADD4EA}" srcOrd="0" destOrd="0" presId="urn:microsoft.com/office/officeart/2005/8/layout/default"/>
    <dgm:cxn modelId="{B03251E3-5CEC-4D1A-96ED-4F46DF5C1A70}" srcId="{C0E539D6-C9F4-4294-9F5A-9E93C16EB42D}" destId="{F2FA911A-9C47-4387-AC49-0D78F1000A48}" srcOrd="0" destOrd="0" parTransId="{A2631342-4EBE-4AB6-9F2A-75E80CFC9CF2}" sibTransId="{8BA47294-4960-4E68-913E-2EE2A9FE8ED5}"/>
    <dgm:cxn modelId="{6CBA2795-B241-45D2-AB12-0090CE7260BA}" srcId="{C0E539D6-C9F4-4294-9F5A-9E93C16EB42D}" destId="{C6E38A37-8CEE-40C5-BC7F-B1DBEE1C85FD}" srcOrd="10" destOrd="0" parTransId="{A556546C-7259-4D6A-A7CA-82AFBB933CD2}" sibTransId="{284CE06A-0FA9-4C88-9067-B848C14035CE}"/>
    <dgm:cxn modelId="{758F0B89-294A-4856-B917-E2532E274275}" type="presOf" srcId="{855FA694-D0C1-455E-8B8C-1C0C0DDE3A9A}" destId="{D440A548-44C8-4273-82FE-2939C57B244D}" srcOrd="0" destOrd="0" presId="urn:microsoft.com/office/officeart/2005/8/layout/default"/>
    <dgm:cxn modelId="{9BD58D7E-4E13-49DD-9823-8E34E419FE0D}" type="presOf" srcId="{B4019972-F7C0-4F7F-8238-F2F755D89913}" destId="{C8CF808F-D1F5-43A9-ACAB-20AD64113D0C}" srcOrd="0" destOrd="0" presId="urn:microsoft.com/office/officeart/2005/8/layout/default"/>
    <dgm:cxn modelId="{1AB0B924-F2EE-4710-93E4-4CB54361BC51}" srcId="{C0E539D6-C9F4-4294-9F5A-9E93C16EB42D}" destId="{708357FF-1796-473E-8DF3-421FCBBA07D5}" srcOrd="5" destOrd="0" parTransId="{3B037CD6-76FB-4B65-AB85-263451EBDAC5}" sibTransId="{7B279972-513F-46F2-BE8D-720BC8450B6C}"/>
    <dgm:cxn modelId="{4B1C830E-8CF3-40F6-91BA-2AC573055C85}" srcId="{C0E539D6-C9F4-4294-9F5A-9E93C16EB42D}" destId="{79C676C4-3678-4A48-B17D-B76F0672C838}" srcOrd="2" destOrd="0" parTransId="{6A9F8D4E-1C20-4D2C-A9B7-09E695CF5D0F}" sibTransId="{8B1D6949-CFC0-4239-9B8B-FE43BB82CC9C}"/>
    <dgm:cxn modelId="{37BF08A1-54CB-4378-82D6-516D0FFC3DF9}" srcId="{C0E539D6-C9F4-4294-9F5A-9E93C16EB42D}" destId="{E744F332-83B2-4943-AE0E-C6EAD8136810}" srcOrd="6" destOrd="0" parTransId="{D2B54B4E-8355-429D-9A7B-6620572B3F88}" sibTransId="{C2B2162C-C168-4970-9F74-11455AD3988D}"/>
    <dgm:cxn modelId="{785B1C13-A53F-4158-A29C-DCA8DB5CD583}" type="presParOf" srcId="{7DE6164E-2384-439A-91BC-2E5FFC9C2A52}" destId="{3A096641-23A6-4D96-B5A6-BAD816C8DDDC}" srcOrd="0" destOrd="0" presId="urn:microsoft.com/office/officeart/2005/8/layout/default"/>
    <dgm:cxn modelId="{330ED04A-A616-46F5-ABDE-23348EB8D170}" type="presParOf" srcId="{7DE6164E-2384-439A-91BC-2E5FFC9C2A52}" destId="{7DDDF9A4-2A4B-4A6E-9035-516A1D13621A}" srcOrd="1" destOrd="0" presId="urn:microsoft.com/office/officeart/2005/8/layout/default"/>
    <dgm:cxn modelId="{C908D54F-3DDD-4C86-8A6C-64B6E259E415}" type="presParOf" srcId="{7DE6164E-2384-439A-91BC-2E5FFC9C2A52}" destId="{420B09A9-B8CD-4137-B5B9-8B1AB9B55463}" srcOrd="2" destOrd="0" presId="urn:microsoft.com/office/officeart/2005/8/layout/default"/>
    <dgm:cxn modelId="{D4DD2B54-B99F-4BEF-A1DC-BA827A39A784}" type="presParOf" srcId="{7DE6164E-2384-439A-91BC-2E5FFC9C2A52}" destId="{4A0C2987-570C-48FF-939E-25BE4F6B1A32}" srcOrd="3" destOrd="0" presId="urn:microsoft.com/office/officeart/2005/8/layout/default"/>
    <dgm:cxn modelId="{914B9C0C-8CE2-4373-AB8D-31D7364BEF51}" type="presParOf" srcId="{7DE6164E-2384-439A-91BC-2E5FFC9C2A52}" destId="{2A1B489D-87B5-4984-A046-20C66B50B4DB}" srcOrd="4" destOrd="0" presId="urn:microsoft.com/office/officeart/2005/8/layout/default"/>
    <dgm:cxn modelId="{F69C6F46-33B7-4B5E-975B-4C2E6963D909}" type="presParOf" srcId="{7DE6164E-2384-439A-91BC-2E5FFC9C2A52}" destId="{96EC545B-5853-4E9C-8031-B2637228011A}" srcOrd="5" destOrd="0" presId="urn:microsoft.com/office/officeart/2005/8/layout/default"/>
    <dgm:cxn modelId="{18AE8DF4-1927-4AD3-BB63-4CE5C02C5EE5}" type="presParOf" srcId="{7DE6164E-2384-439A-91BC-2E5FFC9C2A52}" destId="{2D0F5578-31B5-408C-8609-C86F2F32A6E6}" srcOrd="6" destOrd="0" presId="urn:microsoft.com/office/officeart/2005/8/layout/default"/>
    <dgm:cxn modelId="{7D682A92-BE62-44A7-BD10-5FFD8D569DAB}" type="presParOf" srcId="{7DE6164E-2384-439A-91BC-2E5FFC9C2A52}" destId="{0D042D3B-6F8C-4F4A-B231-D2BF3BCC64C9}" srcOrd="7" destOrd="0" presId="urn:microsoft.com/office/officeart/2005/8/layout/default"/>
    <dgm:cxn modelId="{5EC8DB94-4161-4179-AB89-02197F3633F8}" type="presParOf" srcId="{7DE6164E-2384-439A-91BC-2E5FFC9C2A52}" destId="{C8CF808F-D1F5-43A9-ACAB-20AD64113D0C}" srcOrd="8" destOrd="0" presId="urn:microsoft.com/office/officeart/2005/8/layout/default"/>
    <dgm:cxn modelId="{F1F4EA03-2721-447C-915E-5B332319C96D}" type="presParOf" srcId="{7DE6164E-2384-439A-91BC-2E5FFC9C2A52}" destId="{571B9D9B-8377-4855-8A59-8E0B4CC3D731}" srcOrd="9" destOrd="0" presId="urn:microsoft.com/office/officeart/2005/8/layout/default"/>
    <dgm:cxn modelId="{BF17BEC8-F927-4E64-81A4-734EC1B9E5D5}" type="presParOf" srcId="{7DE6164E-2384-439A-91BC-2E5FFC9C2A52}" destId="{EC012F26-923A-494B-96FB-BC1045242207}" srcOrd="10" destOrd="0" presId="urn:microsoft.com/office/officeart/2005/8/layout/default"/>
    <dgm:cxn modelId="{9B891C27-661F-4E65-9A4B-CABD19DE3273}" type="presParOf" srcId="{7DE6164E-2384-439A-91BC-2E5FFC9C2A52}" destId="{18974C25-63F7-46ED-B583-E927AB2882B0}" srcOrd="11" destOrd="0" presId="urn:microsoft.com/office/officeart/2005/8/layout/default"/>
    <dgm:cxn modelId="{A218B35D-5F4C-45B4-8517-CF3743FCB544}" type="presParOf" srcId="{7DE6164E-2384-439A-91BC-2E5FFC9C2A52}" destId="{62E10401-3C17-4321-AE96-1F28A53C936B}" srcOrd="12" destOrd="0" presId="urn:microsoft.com/office/officeart/2005/8/layout/default"/>
    <dgm:cxn modelId="{01A3E073-9DF2-4E9C-AC7B-5F8B36BD2FFD}" type="presParOf" srcId="{7DE6164E-2384-439A-91BC-2E5FFC9C2A52}" destId="{6A840CDE-4F72-4F05-BA94-FAB2AC3FDE43}" srcOrd="13" destOrd="0" presId="urn:microsoft.com/office/officeart/2005/8/layout/default"/>
    <dgm:cxn modelId="{D5B764C8-13E3-4D2E-B8B9-6FF7B4506283}" type="presParOf" srcId="{7DE6164E-2384-439A-91BC-2E5FFC9C2A52}" destId="{4C555F48-7143-4EDF-AEC4-FDA3446F5FBB}" srcOrd="14" destOrd="0" presId="urn:microsoft.com/office/officeart/2005/8/layout/default"/>
    <dgm:cxn modelId="{19143971-4B4C-4116-B11B-3D4EF2C7776B}" type="presParOf" srcId="{7DE6164E-2384-439A-91BC-2E5FFC9C2A52}" destId="{8BB9B90D-0559-4227-95B6-77D280237002}" srcOrd="15" destOrd="0" presId="urn:microsoft.com/office/officeart/2005/8/layout/default"/>
    <dgm:cxn modelId="{695BEDC4-F518-4678-A3F8-1175848869D6}" type="presParOf" srcId="{7DE6164E-2384-439A-91BC-2E5FFC9C2A52}" destId="{444D19DE-0BE3-49D6-9942-A590FB1926DE}" srcOrd="16" destOrd="0" presId="urn:microsoft.com/office/officeart/2005/8/layout/default"/>
    <dgm:cxn modelId="{F25D8F32-7307-4810-86A5-74C2887AA8CB}" type="presParOf" srcId="{7DE6164E-2384-439A-91BC-2E5FFC9C2A52}" destId="{5F1721E5-4120-49E7-8500-A34CB9A2994B}" srcOrd="17" destOrd="0" presId="urn:microsoft.com/office/officeart/2005/8/layout/default"/>
    <dgm:cxn modelId="{CD970DEC-5E6A-4AC0-96E0-73B363504891}" type="presParOf" srcId="{7DE6164E-2384-439A-91BC-2E5FFC9C2A52}" destId="{F3972CC1-8333-489B-BC18-D10893CA9C8A}" srcOrd="18" destOrd="0" presId="urn:microsoft.com/office/officeart/2005/8/layout/default"/>
    <dgm:cxn modelId="{D6C5525B-16A0-4E20-A0C7-C55471D83AEA}" type="presParOf" srcId="{7DE6164E-2384-439A-91BC-2E5FFC9C2A52}" destId="{18C9C92E-1508-4FF4-B7A6-1EB63646EAF0}" srcOrd="19" destOrd="0" presId="urn:microsoft.com/office/officeart/2005/8/layout/default"/>
    <dgm:cxn modelId="{92F7B22D-ABF5-494B-B2AF-0718C9767AE6}" type="presParOf" srcId="{7DE6164E-2384-439A-91BC-2E5FFC9C2A52}" destId="{13400CF3-71DB-4A20-9E68-DFEB69ADD4EA}" srcOrd="20" destOrd="0" presId="urn:microsoft.com/office/officeart/2005/8/layout/default"/>
    <dgm:cxn modelId="{39CE3A85-A55A-4049-BF99-CBE9E1BC0346}" type="presParOf" srcId="{7DE6164E-2384-439A-91BC-2E5FFC9C2A52}" destId="{2855FC21-3CDC-4B1F-BAF9-03F495D557A8}" srcOrd="21" destOrd="0" presId="urn:microsoft.com/office/officeart/2005/8/layout/default"/>
    <dgm:cxn modelId="{5D195DD5-1047-4175-B279-58E90E477C27}" type="presParOf" srcId="{7DE6164E-2384-439A-91BC-2E5FFC9C2A52}" destId="{D440A548-44C8-4273-82FE-2939C57B244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156B2D-EC9B-4865-8588-9F7B05E69C47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F5BE3DAA-331E-4E68-9E5F-98AD577B3075}">
      <dgm:prSet phldrT="[Texto]" custT="1"/>
      <dgm:spPr/>
      <dgm:t>
        <a:bodyPr/>
        <a:lstStyle/>
        <a:p>
          <a:r>
            <a:rPr lang="es-ES_tradnl" sz="1200" dirty="0" smtClean="0"/>
            <a:t>Nos permite obtener una aplicación de aspecto profesional con poco esfuerzo</a:t>
          </a:r>
          <a:endParaRPr lang="es-AR" sz="1200" dirty="0"/>
        </a:p>
      </dgm:t>
    </dgm:pt>
    <dgm:pt modelId="{1FF3233F-D605-40EF-AC78-B3CEA1026543}" type="parTrans" cxnId="{2ADADD85-BCC6-41C8-A0D4-8DD4A8F00141}">
      <dgm:prSet/>
      <dgm:spPr/>
      <dgm:t>
        <a:bodyPr/>
        <a:lstStyle/>
        <a:p>
          <a:endParaRPr lang="es-AR" sz="200"/>
        </a:p>
      </dgm:t>
    </dgm:pt>
    <dgm:pt modelId="{4D680AA1-BE5F-4FBB-B644-A194CB32A9BE}" type="sibTrans" cxnId="{2ADADD85-BCC6-41C8-A0D4-8DD4A8F00141}">
      <dgm:prSet/>
      <dgm:spPr/>
      <dgm:t>
        <a:bodyPr/>
        <a:lstStyle/>
        <a:p>
          <a:endParaRPr lang="es-AR" sz="200"/>
        </a:p>
      </dgm:t>
    </dgm:pt>
    <dgm:pt modelId="{5CF76A42-348C-40E8-9B66-B7E8122C9773}">
      <dgm:prSet phldrT="[Texto]" custT="1"/>
      <dgm:spPr/>
      <dgm:t>
        <a:bodyPr/>
        <a:lstStyle/>
        <a:p>
          <a:r>
            <a:rPr lang="es-ES_tradnl" sz="1200" dirty="0" smtClean="0"/>
            <a:t> Utilizamos el </a:t>
          </a:r>
          <a:r>
            <a:rPr lang="es-ES_tradnl" sz="1200" dirty="0" err="1" smtClean="0"/>
            <a:t>framework</a:t>
          </a:r>
          <a:r>
            <a:rPr lang="es-ES_tradnl" sz="1200" dirty="0" smtClean="0"/>
            <a:t> </a:t>
          </a:r>
          <a:r>
            <a:rPr lang="es-ES_tradnl" sz="1200" dirty="0" err="1" smtClean="0"/>
            <a:t>SmartGWT</a:t>
          </a:r>
          <a:r>
            <a:rPr lang="es-ES_tradnl" sz="1200" dirty="0" smtClean="0"/>
            <a:t>, cuyos componentes facilitan el trabajo y abarcan todas las funcionalidades necesarias: grillas, combos, listas, </a:t>
          </a:r>
          <a:r>
            <a:rPr lang="es-ES_tradnl" sz="1200" dirty="0" err="1" smtClean="0"/>
            <a:t>etc</a:t>
          </a:r>
          <a:r>
            <a:rPr lang="es-ES_tradnl" sz="1200" dirty="0" smtClean="0"/>
            <a:t>…</a:t>
          </a:r>
          <a:endParaRPr lang="es-AR" sz="1200" dirty="0"/>
        </a:p>
      </dgm:t>
    </dgm:pt>
    <dgm:pt modelId="{0ABBE480-8DBC-4112-9FEE-2F4E4D1177F2}" type="parTrans" cxnId="{061C95D3-0A45-4BB6-8B53-0915DF0574A7}">
      <dgm:prSet/>
      <dgm:spPr/>
      <dgm:t>
        <a:bodyPr/>
        <a:lstStyle/>
        <a:p>
          <a:endParaRPr lang="es-AR" sz="200"/>
        </a:p>
      </dgm:t>
    </dgm:pt>
    <dgm:pt modelId="{D7C7E2D6-CBFD-4966-9496-B984FD6812EE}" type="sibTrans" cxnId="{061C95D3-0A45-4BB6-8B53-0915DF0574A7}">
      <dgm:prSet/>
      <dgm:spPr/>
      <dgm:t>
        <a:bodyPr/>
        <a:lstStyle/>
        <a:p>
          <a:endParaRPr lang="es-AR" sz="200"/>
        </a:p>
      </dgm:t>
    </dgm:pt>
    <dgm:pt modelId="{E974D5F4-DF71-4BCF-88E1-04E5D1C2EDC5}">
      <dgm:prSet phldrT="[Texto]" custT="1"/>
      <dgm:spPr/>
      <dgm:t>
        <a:bodyPr/>
        <a:lstStyle/>
        <a:p>
          <a:r>
            <a:rPr lang="es-ES_tradnl" sz="1200" dirty="0" smtClean="0"/>
            <a:t>Trabajamos de manera asincrónica, lo que permite al usuario interactuar de manera mucho más rápida sin esperar la respuesta del servidor de la aplicación.</a:t>
          </a:r>
          <a:endParaRPr lang="es-AR" sz="1200" dirty="0"/>
        </a:p>
      </dgm:t>
    </dgm:pt>
    <dgm:pt modelId="{0E973503-5241-46C5-BF75-2D449016601C}" type="parTrans" cxnId="{A1685509-1552-4E60-8D90-CF886B8169AE}">
      <dgm:prSet/>
      <dgm:spPr/>
      <dgm:t>
        <a:bodyPr/>
        <a:lstStyle/>
        <a:p>
          <a:endParaRPr lang="es-AR" sz="800"/>
        </a:p>
      </dgm:t>
    </dgm:pt>
    <dgm:pt modelId="{D2A25200-BC21-4D96-A18B-BC2F9770634F}" type="sibTrans" cxnId="{A1685509-1552-4E60-8D90-CF886B8169AE}">
      <dgm:prSet/>
      <dgm:spPr/>
      <dgm:t>
        <a:bodyPr/>
        <a:lstStyle/>
        <a:p>
          <a:endParaRPr lang="es-AR" sz="800"/>
        </a:p>
      </dgm:t>
    </dgm:pt>
    <dgm:pt modelId="{9F724772-9F49-41CE-85E9-4AD58E293C08}" type="pres">
      <dgm:prSet presAssocID="{E1156B2D-EC9B-4865-8588-9F7B05E69C4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A6A2DDE-E387-4D04-BC29-44D51AD080B8}" type="pres">
      <dgm:prSet presAssocID="{F5BE3DAA-331E-4E68-9E5F-98AD577B3075}" presName="node" presStyleLbl="node1" presStyleIdx="0" presStyleCnt="3" custScaleX="151796" custScaleY="87927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2F384B46-5516-41A7-9041-59E2828683C5}" type="pres">
      <dgm:prSet presAssocID="{4D680AA1-BE5F-4FBB-B644-A194CB32A9BE}" presName="sibTrans" presStyleCnt="0"/>
      <dgm:spPr/>
    </dgm:pt>
    <dgm:pt modelId="{5880E2CD-C339-4D28-87F6-D53821484C84}" type="pres">
      <dgm:prSet presAssocID="{5CF76A42-348C-40E8-9B66-B7E8122C9773}" presName="node" presStyleLbl="node1" presStyleIdx="1" presStyleCnt="3" custScaleX="151796" custScaleY="115066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14F5D219-8A4A-4B5F-9F75-7B7F58CF49F7}" type="pres">
      <dgm:prSet presAssocID="{D7C7E2D6-CBFD-4966-9496-B984FD6812EE}" presName="sibTrans" presStyleCnt="0"/>
      <dgm:spPr/>
    </dgm:pt>
    <dgm:pt modelId="{D4A48BDB-D3BF-4558-9681-28B2863F81B3}" type="pres">
      <dgm:prSet presAssocID="{E974D5F4-DF71-4BCF-88E1-04E5D1C2EDC5}" presName="node" presStyleLbl="node1" presStyleIdx="2" presStyleCnt="3" custScaleX="151796" custScaleY="107788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</dgm:ptLst>
  <dgm:cxnLst>
    <dgm:cxn modelId="{BF327476-56DD-497D-BA6A-D6966E0B81CF}" type="presOf" srcId="{E1156B2D-EC9B-4865-8588-9F7B05E69C47}" destId="{9F724772-9F49-41CE-85E9-4AD58E293C08}" srcOrd="0" destOrd="0" presId="urn:microsoft.com/office/officeart/2005/8/layout/default"/>
    <dgm:cxn modelId="{8EB573C6-FCE6-4753-96E1-A4C68D27109A}" type="presOf" srcId="{F5BE3DAA-331E-4E68-9E5F-98AD577B3075}" destId="{0A6A2DDE-E387-4D04-BC29-44D51AD080B8}" srcOrd="0" destOrd="0" presId="urn:microsoft.com/office/officeart/2005/8/layout/default"/>
    <dgm:cxn modelId="{A1685509-1552-4E60-8D90-CF886B8169AE}" srcId="{E1156B2D-EC9B-4865-8588-9F7B05E69C47}" destId="{E974D5F4-DF71-4BCF-88E1-04E5D1C2EDC5}" srcOrd="2" destOrd="0" parTransId="{0E973503-5241-46C5-BF75-2D449016601C}" sibTransId="{D2A25200-BC21-4D96-A18B-BC2F9770634F}"/>
    <dgm:cxn modelId="{2ADADD85-BCC6-41C8-A0D4-8DD4A8F00141}" srcId="{E1156B2D-EC9B-4865-8588-9F7B05E69C47}" destId="{F5BE3DAA-331E-4E68-9E5F-98AD577B3075}" srcOrd="0" destOrd="0" parTransId="{1FF3233F-D605-40EF-AC78-B3CEA1026543}" sibTransId="{4D680AA1-BE5F-4FBB-B644-A194CB32A9BE}"/>
    <dgm:cxn modelId="{3350E98A-7B24-4E24-8B7D-8201F7787FE8}" type="presOf" srcId="{5CF76A42-348C-40E8-9B66-B7E8122C9773}" destId="{5880E2CD-C339-4D28-87F6-D53821484C84}" srcOrd="0" destOrd="0" presId="urn:microsoft.com/office/officeart/2005/8/layout/default"/>
    <dgm:cxn modelId="{061C95D3-0A45-4BB6-8B53-0915DF0574A7}" srcId="{E1156B2D-EC9B-4865-8588-9F7B05E69C47}" destId="{5CF76A42-348C-40E8-9B66-B7E8122C9773}" srcOrd="1" destOrd="0" parTransId="{0ABBE480-8DBC-4112-9FEE-2F4E4D1177F2}" sibTransId="{D7C7E2D6-CBFD-4966-9496-B984FD6812EE}"/>
    <dgm:cxn modelId="{2991CEB7-C8B5-42A7-8704-41EB2000645B}" type="presOf" srcId="{E974D5F4-DF71-4BCF-88E1-04E5D1C2EDC5}" destId="{D4A48BDB-D3BF-4558-9681-28B2863F81B3}" srcOrd="0" destOrd="0" presId="urn:microsoft.com/office/officeart/2005/8/layout/default"/>
    <dgm:cxn modelId="{D66F2E10-DE01-41F5-A340-4FE0F28E9AE7}" type="presParOf" srcId="{9F724772-9F49-41CE-85E9-4AD58E293C08}" destId="{0A6A2DDE-E387-4D04-BC29-44D51AD080B8}" srcOrd="0" destOrd="0" presId="urn:microsoft.com/office/officeart/2005/8/layout/default"/>
    <dgm:cxn modelId="{E86A26E3-38DC-426E-9182-0FD895C845F6}" type="presParOf" srcId="{9F724772-9F49-41CE-85E9-4AD58E293C08}" destId="{2F384B46-5516-41A7-9041-59E2828683C5}" srcOrd="1" destOrd="0" presId="urn:microsoft.com/office/officeart/2005/8/layout/default"/>
    <dgm:cxn modelId="{335DC9F0-4475-4699-9127-5A36A2189FDC}" type="presParOf" srcId="{9F724772-9F49-41CE-85E9-4AD58E293C08}" destId="{5880E2CD-C339-4D28-87F6-D53821484C84}" srcOrd="2" destOrd="0" presId="urn:microsoft.com/office/officeart/2005/8/layout/default"/>
    <dgm:cxn modelId="{E7E129AF-C487-4BD5-B0EA-50825FECA131}" type="presParOf" srcId="{9F724772-9F49-41CE-85E9-4AD58E293C08}" destId="{14F5D219-8A4A-4B5F-9F75-7B7F58CF49F7}" srcOrd="3" destOrd="0" presId="urn:microsoft.com/office/officeart/2005/8/layout/default"/>
    <dgm:cxn modelId="{564B7BE4-28F0-4530-A329-7532744CC59C}" type="presParOf" srcId="{9F724772-9F49-41CE-85E9-4AD58E293C08}" destId="{D4A48BDB-D3BF-4558-9681-28B2863F81B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bProcess4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r>
            <a:rPr lang="es-ES" sz="2000" b="1" dirty="0" smtClean="0"/>
            <a:t>Buscamos cumplir expectativas y…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 custT="1"/>
      <dgm:spPr/>
      <dgm:t>
        <a:bodyPr/>
        <a:lstStyle/>
        <a:p>
          <a:r>
            <a:rPr lang="es-ES" sz="1400" dirty="0" smtClean="0"/>
            <a:t>No encontramos una herramienta amigable para registrar horas a tareas</a:t>
          </a:r>
          <a:endParaRPr lang="es-ES" sz="1400" dirty="0"/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 custT="1"/>
      <dgm:spPr/>
      <dgm:t>
        <a:bodyPr/>
        <a:lstStyle/>
        <a:p>
          <a:r>
            <a:rPr lang="es-ES" sz="1400" smtClean="0"/>
            <a:t>La mayoría de las herramientas están desarrolladas con tecnología obsoleta</a:t>
          </a:r>
          <a:endParaRPr lang="es-ES" sz="1400" dirty="0"/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endParaRPr lang="es-ES" sz="1600" b="1" dirty="0" smtClean="0"/>
        </a:p>
        <a:p>
          <a:r>
            <a:rPr lang="es-ES" sz="2000" b="1" dirty="0" smtClean="0"/>
            <a:t>Nuestra motivación fue…</a:t>
          </a:r>
          <a:endParaRPr lang="es-ES" sz="20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 custT="1"/>
      <dgm:spPr/>
      <dgm:t>
        <a:bodyPr/>
        <a:lstStyle/>
        <a:p>
          <a:r>
            <a:rPr lang="es-ES" sz="1400" dirty="0" smtClean="0"/>
            <a:t>Cubrir necesidades en cualquier ámbito en el que se desarrolle un proyecto</a:t>
          </a:r>
          <a:endParaRPr lang="es-ES" sz="1400" dirty="0"/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 custT="1"/>
      <dgm:spPr/>
      <dgm:t>
        <a:bodyPr/>
        <a:lstStyle/>
        <a:p>
          <a:r>
            <a:rPr lang="es-ES" sz="1400" smtClean="0"/>
            <a:t>Utilizar la última tecnología disponible </a:t>
          </a:r>
          <a:endParaRPr lang="es-ES" sz="1400" dirty="0"/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r>
            <a:rPr lang="es-ES" sz="2400" b="1" dirty="0" smtClean="0"/>
            <a:t>Logramos…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r>
            <a:rPr lang="es-ES" sz="1400" smtClean="0"/>
            <a:t>Unir lo mejor de todas las herramientas disponibles en una sola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r>
            <a:rPr lang="es-ES" sz="1400" dirty="0" smtClean="0"/>
            <a:t>Incorporar lo que ninguna brinda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endParaRPr lang="es-ES" sz="1300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5C6785CB-18E4-4971-AEBB-48A5BB9AB520}">
      <dgm:prSet phldrT="[Texto]" custT="1"/>
      <dgm:spPr/>
      <dgm:t>
        <a:bodyPr/>
        <a:lstStyle/>
        <a:p>
          <a:r>
            <a:rPr lang="es-ES" sz="1400" dirty="0" smtClean="0"/>
            <a:t>Resumir información valiosa para la toma de decisiones</a:t>
          </a:r>
          <a:endParaRPr lang="es-ES" sz="1400" dirty="0"/>
        </a:p>
      </dgm:t>
    </dgm:pt>
    <dgm:pt modelId="{9674B30B-E5B7-48A7-973B-5D5B9BF087E8}" type="parTrans" cxnId="{113A8642-4F68-405F-9FE6-A17E0EA62B8C}">
      <dgm:prSet/>
      <dgm:spPr/>
      <dgm:t>
        <a:bodyPr/>
        <a:lstStyle/>
        <a:p>
          <a:endParaRPr lang="es-ES"/>
        </a:p>
      </dgm:t>
    </dgm:pt>
    <dgm:pt modelId="{F58CCB19-B6F4-4D8C-920F-EBF34A579AE9}" type="sibTrans" cxnId="{113A8642-4F68-405F-9FE6-A17E0EA62B8C}">
      <dgm:prSet/>
      <dgm:spPr/>
      <dgm:t>
        <a:bodyPr/>
        <a:lstStyle/>
        <a:p>
          <a:endParaRPr lang="es-ES"/>
        </a:p>
      </dgm:t>
    </dgm:pt>
    <dgm:pt modelId="{231F4CB2-16F1-4D83-A982-AA185703EE8D}">
      <dgm:prSet phldrT="[Texto]" custT="1"/>
      <dgm:spPr/>
      <dgm:t>
        <a:bodyPr/>
        <a:lstStyle/>
        <a:p>
          <a:r>
            <a:rPr lang="es-ES" sz="1400" smtClean="0"/>
            <a:t>Las existentes son difíciles de usar</a:t>
          </a:r>
          <a:endParaRPr lang="es-ES" sz="1400" dirty="0"/>
        </a:p>
      </dgm:t>
    </dgm:pt>
    <dgm:pt modelId="{84178694-5D54-488E-B029-AB80608A8C35}" type="parTrans" cxnId="{C3F36F93-304C-4143-8991-DD5A16E0CCD5}">
      <dgm:prSet/>
      <dgm:spPr/>
      <dgm:t>
        <a:bodyPr/>
        <a:lstStyle/>
        <a:p>
          <a:endParaRPr lang="es-ES"/>
        </a:p>
      </dgm:t>
    </dgm:pt>
    <dgm:pt modelId="{4952947D-81BB-4DB7-939F-EFFE3212E032}" type="sibTrans" cxnId="{C3F36F93-304C-4143-8991-DD5A16E0CCD5}">
      <dgm:prSet/>
      <dgm:spPr/>
      <dgm:t>
        <a:bodyPr/>
        <a:lstStyle/>
        <a:p>
          <a:endParaRPr lang="es-ES"/>
        </a:p>
      </dgm:t>
    </dgm:pt>
    <dgm:pt modelId="{8CAD46E3-4128-4FB8-A468-D3B9D25DC51C}">
      <dgm:prSet phldrT="[Texto]" custT="1"/>
      <dgm:spPr/>
      <dgm:t>
        <a:bodyPr/>
        <a:lstStyle/>
        <a:p>
          <a:r>
            <a:rPr lang="es-ES" sz="1400" dirty="0" smtClean="0"/>
            <a:t>Brindar una solución amigable, útil y simple de usar</a:t>
          </a:r>
          <a:endParaRPr lang="es-ES" sz="1400" dirty="0"/>
        </a:p>
      </dgm:t>
    </dgm:pt>
    <dgm:pt modelId="{8B6BE270-98CB-47AA-9839-9BE937B6728A}" type="parTrans" cxnId="{E03A4024-55B2-4F21-B0DB-8540B24345BC}">
      <dgm:prSet/>
      <dgm:spPr/>
      <dgm:t>
        <a:bodyPr/>
        <a:lstStyle/>
        <a:p>
          <a:endParaRPr lang="es-ES"/>
        </a:p>
      </dgm:t>
    </dgm:pt>
    <dgm:pt modelId="{E4C23FFA-EA1E-47C8-8162-BC0FCE0EC2B4}" type="sibTrans" cxnId="{E03A4024-55B2-4F21-B0DB-8540B24345BC}">
      <dgm:prSet/>
      <dgm:spPr/>
      <dgm:t>
        <a:bodyPr/>
        <a:lstStyle/>
        <a:p>
          <a:endParaRPr lang="es-ES"/>
        </a:p>
      </dgm:t>
    </dgm:pt>
    <dgm:pt modelId="{86122185-04DF-4827-BCE4-5B9D15CBD405}" type="pres">
      <dgm:prSet presAssocID="{5D3F1B1F-8882-40C2-8A2D-F35C5D2DE24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AR"/>
        </a:p>
      </dgm:t>
    </dgm:pt>
    <dgm:pt modelId="{2E948DE2-D718-47D3-9996-46FBBC9C29FB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91CB31D3-59B5-4A3E-9723-31B3CBB6CD73}" type="pres">
      <dgm:prSet presAssocID="{E04A945A-6049-4891-9E14-7CDB6DAB0BC6}" presName="dummyConnPt" presStyleCnt="0"/>
      <dgm:spPr/>
      <dgm:t>
        <a:bodyPr/>
        <a:lstStyle/>
        <a:p>
          <a:endParaRPr lang="es-AR"/>
        </a:p>
      </dgm:t>
    </dgm:pt>
    <dgm:pt modelId="{C7A55BFA-298B-4CBA-9CBB-C38CE6233F0A}" type="pres">
      <dgm:prSet presAssocID="{E04A945A-6049-4891-9E14-7CDB6DAB0BC6}" presName="node" presStyleLbl="node1" presStyleIdx="0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717B7224-7F3F-4C09-B296-2AF5DE7EE2CB}" type="pres">
      <dgm:prSet presAssocID="{55AE2466-DEE7-44B2-9DF1-15F3E5B5978A}" presName="sibTrans" presStyleLbl="bgSibTrans2D1" presStyleIdx="0" presStyleCnt="2" custAng="16200000" custScaleX="33557" custScaleY="184949" custLinFactY="51600" custLinFactNeighborY="100000"/>
      <dgm:spPr>
        <a:prstGeom prst="downArrow">
          <a:avLst/>
        </a:prstGeom>
      </dgm:spPr>
      <dgm:t>
        <a:bodyPr/>
        <a:lstStyle/>
        <a:p>
          <a:endParaRPr lang="es-AR"/>
        </a:p>
      </dgm:t>
    </dgm:pt>
    <dgm:pt modelId="{F020E59A-2E8E-464F-A51E-CC1FA9B0182B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FF1DC5C-0C9B-45D7-BD03-1B7B5AFF2480}" type="pres">
      <dgm:prSet presAssocID="{9EA8F649-A822-4005-92B6-E4F626377926}" presName="dummyConnPt" presStyleCnt="0"/>
      <dgm:spPr/>
      <dgm:t>
        <a:bodyPr/>
        <a:lstStyle/>
        <a:p>
          <a:endParaRPr lang="es-AR"/>
        </a:p>
      </dgm:t>
    </dgm:pt>
    <dgm:pt modelId="{9341FA87-653E-4EE1-9D60-62E42E549D70}" type="pres">
      <dgm:prSet presAssocID="{9EA8F649-A822-4005-92B6-E4F626377926}" presName="node" presStyleLbl="node1" presStyleIdx="1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C31BC1A8-794D-4474-B403-2D994B496F8A}" type="pres">
      <dgm:prSet presAssocID="{9F6D6AA6-5462-48C4-A8CB-98B534BFC05E}" presName="sibTrans" presStyleLbl="bgSibTrans2D1" presStyleIdx="1" presStyleCnt="2" custAng="5400000" custScaleX="16950" custScaleY="429182" custLinFactNeighborX="19575" custLinFactNeighborY="6296"/>
      <dgm:spPr>
        <a:prstGeom prst="upArrow">
          <a:avLst/>
        </a:prstGeom>
      </dgm:spPr>
      <dgm:t>
        <a:bodyPr/>
        <a:lstStyle/>
        <a:p>
          <a:endParaRPr lang="es-AR"/>
        </a:p>
      </dgm:t>
    </dgm:pt>
    <dgm:pt modelId="{6EF96EA9-DFEF-42B8-A259-BCAAE98D2DF2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0C4B5C59-065F-46E2-8A6D-26634F27DE12}" type="pres">
      <dgm:prSet presAssocID="{9C7D0373-CC3E-413C-81C8-B470E8B263C6}" presName="dummyConnPt" presStyleCnt="0"/>
      <dgm:spPr/>
      <dgm:t>
        <a:bodyPr/>
        <a:lstStyle/>
        <a:p>
          <a:endParaRPr lang="es-AR"/>
        </a:p>
      </dgm:t>
    </dgm:pt>
    <dgm:pt modelId="{32C67C01-1733-4DE1-B9F7-F5E3E19EE2A1}" type="pres">
      <dgm:prSet presAssocID="{9C7D0373-CC3E-413C-81C8-B470E8B263C6}" presName="node" presStyleLbl="node1" presStyleIdx="2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</dgm:ptLst>
  <dgm:cxnLst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3BB231F2-BA78-4C74-8837-63E8AA3A9961}" srcId="{E04A945A-6049-4891-9E14-7CDB6DAB0BC6}" destId="{A8089130-C6AF-4C59-91BA-D491F90FD224}" srcOrd="2" destOrd="0" parTransId="{40E3F085-901B-4AF5-BE42-4B363A9A389B}" sibTransId="{375E4F1F-9010-4AFB-80F5-7D8253F558B7}"/>
    <dgm:cxn modelId="{B88D1584-42CB-4BFA-897E-2F49A531585A}" type="presOf" srcId="{523707FD-C98E-42E7-A7AE-6024BB02137F}" destId="{9341FA87-653E-4EE1-9D60-62E42E549D70}" srcOrd="0" destOrd="1" presId="urn:microsoft.com/office/officeart/2005/8/layout/bProcess4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B388C3CB-8155-4402-9BCC-74B971755B23}" type="presOf" srcId="{8CAD46E3-4128-4FB8-A468-D3B9D25DC51C}" destId="{9341FA87-653E-4EE1-9D60-62E42E549D70}" srcOrd="0" destOrd="2" presId="urn:microsoft.com/office/officeart/2005/8/layout/bProcess4"/>
    <dgm:cxn modelId="{67A29964-05EE-4C7B-ACC3-E682C6E3112D}" type="presOf" srcId="{E04A945A-6049-4891-9E14-7CDB6DAB0BC6}" destId="{C7A55BFA-298B-4CBA-9CBB-C38CE6233F0A}" srcOrd="0" destOrd="0" presId="urn:microsoft.com/office/officeart/2005/8/layout/bProcess4"/>
    <dgm:cxn modelId="{C9FCCE48-F01C-42C6-8715-9912EC0FAC71}" type="presOf" srcId="{9C7D0373-CC3E-413C-81C8-B470E8B263C6}" destId="{32C67C01-1733-4DE1-B9F7-F5E3E19EE2A1}" srcOrd="0" destOrd="0" presId="urn:microsoft.com/office/officeart/2005/8/layout/bProcess4"/>
    <dgm:cxn modelId="{BE0408AF-66FB-4F81-BA5F-31E9D5181735}" srcId="{E04A945A-6049-4891-9E14-7CDB6DAB0BC6}" destId="{B271351A-9057-4106-A219-F345F75608E9}" srcOrd="3" destOrd="0" parTransId="{BDE80354-1D0A-46D6-94B3-530496A8F090}" sibTransId="{8416442F-43A3-4930-80B3-779D6B35B3AE}"/>
    <dgm:cxn modelId="{B835D342-3EFE-486E-AA93-3B67114FAE95}" srcId="{9EA8F649-A822-4005-92B6-E4F626377926}" destId="{62CFA7F4-8DDA-4B43-A88D-C9B164593647}" srcOrd="2" destOrd="0" parTransId="{675CA5E5-297F-48F4-90BD-F79188D26E6A}" sibTransId="{27D65F72-00EF-4987-820D-7395A34B75B7}"/>
    <dgm:cxn modelId="{A0527347-D325-4CEE-B5AC-88478D170176}" type="presOf" srcId="{231F4CB2-16F1-4D83-A982-AA185703EE8D}" destId="{C7A55BFA-298B-4CBA-9CBB-C38CE6233F0A}" srcOrd="0" destOrd="2" presId="urn:microsoft.com/office/officeart/2005/8/layout/bProcess4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86C7C68B-D1EA-4C2E-919E-08DDE935752C}" type="presOf" srcId="{9F6D6AA6-5462-48C4-A8CB-98B534BFC05E}" destId="{C31BC1A8-794D-4474-B403-2D994B496F8A}" srcOrd="0" destOrd="0" presId="urn:microsoft.com/office/officeart/2005/8/layout/bProcess4"/>
    <dgm:cxn modelId="{DAF2FB73-61F6-44D7-B5BE-F19B6915404E}" type="presOf" srcId="{62CFA7F4-8DDA-4B43-A88D-C9B164593647}" destId="{9341FA87-653E-4EE1-9D60-62E42E549D70}" srcOrd="0" destOrd="3" presId="urn:microsoft.com/office/officeart/2005/8/layout/bProcess4"/>
    <dgm:cxn modelId="{E03A4024-55B2-4F21-B0DB-8540B24345BC}" srcId="{9EA8F649-A822-4005-92B6-E4F626377926}" destId="{8CAD46E3-4128-4FB8-A468-D3B9D25DC51C}" srcOrd="1" destOrd="0" parTransId="{8B6BE270-98CB-47AA-9839-9BE937B6728A}" sibTransId="{E4C23FFA-EA1E-47C8-8162-BC0FCE0EC2B4}"/>
    <dgm:cxn modelId="{113A8642-4F68-405F-9FE6-A17E0EA62B8C}" srcId="{9C7D0373-CC3E-413C-81C8-B470E8B263C6}" destId="{5C6785CB-18E4-4971-AEBB-48A5BB9AB520}" srcOrd="2" destOrd="0" parTransId="{9674B30B-E5B7-48A7-973B-5D5B9BF087E8}" sibTransId="{F58CCB19-B6F4-4D8C-920F-EBF34A579AE9}"/>
    <dgm:cxn modelId="{C3F36F93-304C-4143-8991-DD5A16E0CCD5}" srcId="{E04A945A-6049-4891-9E14-7CDB6DAB0BC6}" destId="{231F4CB2-16F1-4D83-A982-AA185703EE8D}" srcOrd="1" destOrd="0" parTransId="{84178694-5D54-488E-B029-AB80608A8C35}" sibTransId="{4952947D-81BB-4DB7-939F-EFFE3212E032}"/>
    <dgm:cxn modelId="{551B607C-4431-448D-9A31-973F7E4AE00F}" type="presOf" srcId="{7B2DF067-6CFB-46CD-8FE8-6966F9650109}" destId="{32C67C01-1733-4DE1-B9F7-F5E3E19EE2A1}" srcOrd="0" destOrd="2" presId="urn:microsoft.com/office/officeart/2005/8/layout/bProcess4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34391BEA-9B4C-408E-9774-F355C4652C41}" type="presOf" srcId="{5D3F1B1F-8882-40C2-8A2D-F35C5D2DE244}" destId="{86122185-04DF-4827-BCE4-5B9D15CBD405}" srcOrd="0" destOrd="0" presId="urn:microsoft.com/office/officeart/2005/8/layout/bProcess4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5DBF614C-63FE-40C6-A2FA-AD647E6A6523}" type="presOf" srcId="{B271351A-9057-4106-A219-F345F75608E9}" destId="{C7A55BFA-298B-4CBA-9CBB-C38CE6233F0A}" srcOrd="0" destOrd="4" presId="urn:microsoft.com/office/officeart/2005/8/layout/bProcess4"/>
    <dgm:cxn modelId="{D62B1A7A-70E9-4F01-BE83-DB17A1A64431}" type="presOf" srcId="{5C6785CB-18E4-4971-AEBB-48A5BB9AB520}" destId="{32C67C01-1733-4DE1-B9F7-F5E3E19EE2A1}" srcOrd="0" destOrd="3" presId="urn:microsoft.com/office/officeart/2005/8/layout/bProcess4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15D0DC41-FCF1-4B1C-8200-E9A8A7D32A43}" type="presOf" srcId="{AFD36104-1D44-4289-9932-D47F79CFC7EF}" destId="{C7A55BFA-298B-4CBA-9CBB-C38CE6233F0A}" srcOrd="0" destOrd="1" presId="urn:microsoft.com/office/officeart/2005/8/layout/bProcess4"/>
    <dgm:cxn modelId="{1BA601FA-289C-42AB-A430-C7C712C98AD0}" type="presOf" srcId="{55AE2466-DEE7-44B2-9DF1-15F3E5B5978A}" destId="{717B7224-7F3F-4C09-B296-2AF5DE7EE2CB}" srcOrd="0" destOrd="0" presId="urn:microsoft.com/office/officeart/2005/8/layout/bProcess4"/>
    <dgm:cxn modelId="{527DD501-40E5-4CFE-9AD4-F8EBEE76CC26}" type="presOf" srcId="{9EA8F649-A822-4005-92B6-E4F626377926}" destId="{9341FA87-653E-4EE1-9D60-62E42E549D70}" srcOrd="0" destOrd="0" presId="urn:microsoft.com/office/officeart/2005/8/layout/bProcess4"/>
    <dgm:cxn modelId="{F1CA3B1F-8235-42F7-AF4C-27CCDA0B7480}" type="presOf" srcId="{A8089130-C6AF-4C59-91BA-D491F90FD224}" destId="{C7A55BFA-298B-4CBA-9CBB-C38CE6233F0A}" srcOrd="0" destOrd="3" presId="urn:microsoft.com/office/officeart/2005/8/layout/bProcess4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FD5913E0-DBD6-4E03-9B4E-73F39F6738C1}" type="presOf" srcId="{55B3E391-62DF-4A47-92F9-C53D3C08219F}" destId="{32C67C01-1733-4DE1-B9F7-F5E3E19EE2A1}" srcOrd="0" destOrd="1" presId="urn:microsoft.com/office/officeart/2005/8/layout/bProcess4"/>
    <dgm:cxn modelId="{1385624B-721B-41F9-833C-442297F8E0D0}" type="presParOf" srcId="{86122185-04DF-4827-BCE4-5B9D15CBD405}" destId="{2E948DE2-D718-47D3-9996-46FBBC9C29FB}" srcOrd="0" destOrd="0" presId="urn:microsoft.com/office/officeart/2005/8/layout/bProcess4"/>
    <dgm:cxn modelId="{1E5C7AE0-1415-4FB5-96EE-C49DB16322E5}" type="presParOf" srcId="{2E948DE2-D718-47D3-9996-46FBBC9C29FB}" destId="{91CB31D3-59B5-4A3E-9723-31B3CBB6CD73}" srcOrd="0" destOrd="0" presId="urn:microsoft.com/office/officeart/2005/8/layout/bProcess4"/>
    <dgm:cxn modelId="{3D285015-E854-4D9F-BB8B-6BFCBF7EC978}" type="presParOf" srcId="{2E948DE2-D718-47D3-9996-46FBBC9C29FB}" destId="{C7A55BFA-298B-4CBA-9CBB-C38CE6233F0A}" srcOrd="1" destOrd="0" presId="urn:microsoft.com/office/officeart/2005/8/layout/bProcess4"/>
    <dgm:cxn modelId="{1176116B-63B8-4039-AEE8-58B688162645}" type="presParOf" srcId="{86122185-04DF-4827-BCE4-5B9D15CBD405}" destId="{717B7224-7F3F-4C09-B296-2AF5DE7EE2CB}" srcOrd="1" destOrd="0" presId="urn:microsoft.com/office/officeart/2005/8/layout/bProcess4"/>
    <dgm:cxn modelId="{37962478-A4E1-4809-A34F-886DE34AD71A}" type="presParOf" srcId="{86122185-04DF-4827-BCE4-5B9D15CBD405}" destId="{F020E59A-2E8E-464F-A51E-CC1FA9B0182B}" srcOrd="2" destOrd="0" presId="urn:microsoft.com/office/officeart/2005/8/layout/bProcess4"/>
    <dgm:cxn modelId="{21DFBEA5-010D-4DA4-8040-2E62F8F4D929}" type="presParOf" srcId="{F020E59A-2E8E-464F-A51E-CC1FA9B0182B}" destId="{6FF1DC5C-0C9B-45D7-BD03-1B7B5AFF2480}" srcOrd="0" destOrd="0" presId="urn:microsoft.com/office/officeart/2005/8/layout/bProcess4"/>
    <dgm:cxn modelId="{6BAA0F23-DC96-496C-BCFC-CB5BB815F07E}" type="presParOf" srcId="{F020E59A-2E8E-464F-A51E-CC1FA9B0182B}" destId="{9341FA87-653E-4EE1-9D60-62E42E549D70}" srcOrd="1" destOrd="0" presId="urn:microsoft.com/office/officeart/2005/8/layout/bProcess4"/>
    <dgm:cxn modelId="{05475446-72D9-49D6-84BB-16CC94BCABB2}" type="presParOf" srcId="{86122185-04DF-4827-BCE4-5B9D15CBD405}" destId="{C31BC1A8-794D-4474-B403-2D994B496F8A}" srcOrd="3" destOrd="0" presId="urn:microsoft.com/office/officeart/2005/8/layout/bProcess4"/>
    <dgm:cxn modelId="{C783113D-7088-4FC0-97BE-C878AA9C0E07}" type="presParOf" srcId="{86122185-04DF-4827-BCE4-5B9D15CBD405}" destId="{6EF96EA9-DFEF-42B8-A259-BCAAE98D2DF2}" srcOrd="4" destOrd="0" presId="urn:microsoft.com/office/officeart/2005/8/layout/bProcess4"/>
    <dgm:cxn modelId="{D389B9EA-07AA-4FC8-AE1D-2A02624ACAF2}" type="presParOf" srcId="{6EF96EA9-DFEF-42B8-A259-BCAAE98D2DF2}" destId="{0C4B5C59-065F-46E2-8A6D-26634F27DE12}" srcOrd="0" destOrd="0" presId="urn:microsoft.com/office/officeart/2005/8/layout/bProcess4"/>
    <dgm:cxn modelId="{30F90BC3-5E50-4926-A8ED-76524E131B53}" type="presParOf" srcId="{6EF96EA9-DFEF-42B8-A259-BCAAE98D2DF2}" destId="{32C67C01-1733-4DE1-B9F7-F5E3E19EE2A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C641AE-D48E-4315-AEA8-86F552D4797F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D4F55F53-2E94-4CB4-8616-0F61780443C8}">
      <dgm:prSet phldrT="[Texto]" custT="1"/>
      <dgm:spPr/>
      <dgm:t>
        <a:bodyPr/>
        <a:lstStyle/>
        <a:p>
          <a:pPr algn="ctr"/>
          <a:r>
            <a:rPr lang="es-ES" sz="2000" dirty="0" smtClean="0"/>
            <a:t>Incorporar otros métodos para el registro de tiempo </a:t>
          </a:r>
          <a:endParaRPr lang="es-AR" sz="2000" dirty="0"/>
        </a:p>
      </dgm:t>
    </dgm:pt>
    <dgm:pt modelId="{44CCBBE1-F5F9-4C56-AEEF-DE78B5A7CA32}" type="parTrans" cxnId="{1B25798D-FAAF-4F85-B931-03766C79B87E}">
      <dgm:prSet/>
      <dgm:spPr/>
      <dgm:t>
        <a:bodyPr/>
        <a:lstStyle/>
        <a:p>
          <a:endParaRPr lang="es-AR" sz="1600"/>
        </a:p>
      </dgm:t>
    </dgm:pt>
    <dgm:pt modelId="{A950ADD1-3A4B-4BE6-841C-5528677D9106}" type="sibTrans" cxnId="{1B25798D-FAAF-4F85-B931-03766C79B87E}">
      <dgm:prSet/>
      <dgm:spPr/>
      <dgm:t>
        <a:bodyPr/>
        <a:lstStyle/>
        <a:p>
          <a:endParaRPr lang="es-AR" sz="1600"/>
        </a:p>
      </dgm:t>
    </dgm:pt>
    <dgm:pt modelId="{7E17F216-0DF9-4ECD-BB77-52F47C8F04FB}">
      <dgm:prSet custT="1"/>
      <dgm:spPr/>
      <dgm:t>
        <a:bodyPr/>
        <a:lstStyle/>
        <a:p>
          <a:pPr algn="l"/>
          <a:r>
            <a:rPr lang="es-ES" sz="1800" dirty="0" smtClean="0"/>
            <a:t>  Correo electrónico</a:t>
          </a:r>
        </a:p>
      </dgm:t>
    </dgm:pt>
    <dgm:pt modelId="{65C54ED4-53D3-4B0B-A1AB-378AE91C2A2C}" type="parTrans" cxnId="{D2DBFC43-5882-4F6A-9E52-E9FD4935D6BF}">
      <dgm:prSet/>
      <dgm:spPr/>
      <dgm:t>
        <a:bodyPr/>
        <a:lstStyle/>
        <a:p>
          <a:endParaRPr lang="es-AR" sz="1600"/>
        </a:p>
      </dgm:t>
    </dgm:pt>
    <dgm:pt modelId="{F5C134FC-39A7-48CC-882C-8CA863A10AD0}" type="sibTrans" cxnId="{D2DBFC43-5882-4F6A-9E52-E9FD4935D6BF}">
      <dgm:prSet/>
      <dgm:spPr/>
      <dgm:t>
        <a:bodyPr/>
        <a:lstStyle/>
        <a:p>
          <a:endParaRPr lang="es-AR" sz="1600"/>
        </a:p>
      </dgm:t>
    </dgm:pt>
    <dgm:pt modelId="{738966EC-0358-4AAE-A924-7679B23590CB}">
      <dgm:prSet custT="1"/>
      <dgm:spPr/>
      <dgm:t>
        <a:bodyPr/>
        <a:lstStyle/>
        <a:p>
          <a:pPr algn="l"/>
          <a:r>
            <a:rPr lang="es-ES" sz="1800" dirty="0" smtClean="0"/>
            <a:t>  Chat interactivo</a:t>
          </a:r>
        </a:p>
      </dgm:t>
    </dgm:pt>
    <dgm:pt modelId="{34C4E516-BDF6-41C3-A478-B548B1CB85F8}" type="parTrans" cxnId="{0039F38A-D700-40AD-BAF7-811B07EE7207}">
      <dgm:prSet/>
      <dgm:spPr/>
      <dgm:t>
        <a:bodyPr/>
        <a:lstStyle/>
        <a:p>
          <a:endParaRPr lang="es-AR" sz="1600"/>
        </a:p>
      </dgm:t>
    </dgm:pt>
    <dgm:pt modelId="{155144E7-026D-4F48-8911-43FD5C8DC561}" type="sibTrans" cxnId="{0039F38A-D700-40AD-BAF7-811B07EE7207}">
      <dgm:prSet/>
      <dgm:spPr/>
      <dgm:t>
        <a:bodyPr/>
        <a:lstStyle/>
        <a:p>
          <a:endParaRPr lang="es-AR" sz="1600"/>
        </a:p>
      </dgm:t>
    </dgm:pt>
    <dgm:pt modelId="{B95D1C55-B169-4395-941E-8EC7DA0EE7BD}">
      <dgm:prSet custT="1"/>
      <dgm:spPr/>
      <dgm:t>
        <a:bodyPr/>
        <a:lstStyle/>
        <a:p>
          <a:r>
            <a:rPr lang="es-ES" sz="2000" dirty="0" smtClean="0"/>
            <a:t>Extender la funcionalidad de administración de proyectos</a:t>
          </a:r>
        </a:p>
      </dgm:t>
    </dgm:pt>
    <dgm:pt modelId="{3DE16046-CF3D-4AD6-A440-FAC57ED68DA7}" type="parTrans" cxnId="{3442C45D-0EBF-4439-BA05-84DDC468A6DF}">
      <dgm:prSet/>
      <dgm:spPr/>
      <dgm:t>
        <a:bodyPr/>
        <a:lstStyle/>
        <a:p>
          <a:endParaRPr lang="es-AR" sz="1600"/>
        </a:p>
      </dgm:t>
    </dgm:pt>
    <dgm:pt modelId="{9C9A82D7-6E4F-45A8-916A-67A2621B466E}" type="sibTrans" cxnId="{3442C45D-0EBF-4439-BA05-84DDC468A6DF}">
      <dgm:prSet/>
      <dgm:spPr/>
      <dgm:t>
        <a:bodyPr/>
        <a:lstStyle/>
        <a:p>
          <a:endParaRPr lang="es-AR" sz="1600"/>
        </a:p>
      </dgm:t>
    </dgm:pt>
    <dgm:pt modelId="{BC6C53B7-ACFC-4D88-BCD6-CD4BFEC7F29F}">
      <dgm:prSet custT="1"/>
      <dgm:spPr/>
      <dgm:t>
        <a:bodyPr/>
        <a:lstStyle/>
        <a:p>
          <a:r>
            <a:rPr lang="es-ES" sz="2000" dirty="0" smtClean="0"/>
            <a:t>Incorporar validación de horas ingresadas por parte del creador del proyecto</a:t>
          </a:r>
        </a:p>
      </dgm:t>
    </dgm:pt>
    <dgm:pt modelId="{BB9282F5-3F51-48A9-BD79-1D944CC2B914}" type="parTrans" cxnId="{93A34850-17B3-4D20-B71E-DEFE19110B44}">
      <dgm:prSet/>
      <dgm:spPr/>
      <dgm:t>
        <a:bodyPr/>
        <a:lstStyle/>
        <a:p>
          <a:endParaRPr lang="es-AR" sz="1600"/>
        </a:p>
      </dgm:t>
    </dgm:pt>
    <dgm:pt modelId="{5BC784B3-CAAF-44C6-A3BC-C01EA8E0760E}" type="sibTrans" cxnId="{93A34850-17B3-4D20-B71E-DEFE19110B44}">
      <dgm:prSet/>
      <dgm:spPr/>
      <dgm:t>
        <a:bodyPr/>
        <a:lstStyle/>
        <a:p>
          <a:endParaRPr lang="es-AR" sz="1600"/>
        </a:p>
      </dgm:t>
    </dgm:pt>
    <dgm:pt modelId="{C2878A73-85C2-49AA-974D-2DCE40554AAA}">
      <dgm:prSet custT="1"/>
      <dgm:spPr/>
      <dgm:t>
        <a:bodyPr/>
        <a:lstStyle/>
        <a:p>
          <a:r>
            <a:rPr lang="es-ES" sz="2000" dirty="0" smtClean="0"/>
            <a:t>Detección de Horas Extras y Asignación de valor monetario a las horas.</a:t>
          </a:r>
        </a:p>
      </dgm:t>
    </dgm:pt>
    <dgm:pt modelId="{C9782DE7-4CAB-473B-A58E-81D65C280115}" type="parTrans" cxnId="{A9DA6792-7451-46A7-A6D9-1E744739EB31}">
      <dgm:prSet/>
      <dgm:spPr/>
      <dgm:t>
        <a:bodyPr/>
        <a:lstStyle/>
        <a:p>
          <a:endParaRPr lang="es-MX"/>
        </a:p>
      </dgm:t>
    </dgm:pt>
    <dgm:pt modelId="{402E602F-227A-4AB4-B1A0-A3F45AAD99D6}" type="sibTrans" cxnId="{A9DA6792-7451-46A7-A6D9-1E744739EB31}">
      <dgm:prSet/>
      <dgm:spPr/>
      <dgm:t>
        <a:bodyPr/>
        <a:lstStyle/>
        <a:p>
          <a:endParaRPr lang="es-MX"/>
        </a:p>
      </dgm:t>
    </dgm:pt>
    <dgm:pt modelId="{6AD5C6D3-1934-4858-BACB-7D56D5AB7976}" type="pres">
      <dgm:prSet presAssocID="{3CC641AE-D48E-4315-AEA8-86F552D479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78C7951-0E39-4E11-9490-4FC1980949D4}" type="pres">
      <dgm:prSet presAssocID="{D4F55F53-2E94-4CB4-8616-0F61780443C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3D03FAC-EF7B-474A-8B71-90606E42B1C2}" type="pres">
      <dgm:prSet presAssocID="{A950ADD1-3A4B-4BE6-841C-5528677D9106}" presName="sibTrans" presStyleCnt="0"/>
      <dgm:spPr/>
    </dgm:pt>
    <dgm:pt modelId="{E4E1A7B9-B9AE-4763-AE06-78394B4F2D2B}" type="pres">
      <dgm:prSet presAssocID="{B95D1C55-B169-4395-941E-8EC7DA0EE7B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E46F251-7C3F-4B81-A073-04D560846CF7}" type="pres">
      <dgm:prSet presAssocID="{9C9A82D7-6E4F-45A8-916A-67A2621B466E}" presName="sibTrans" presStyleCnt="0"/>
      <dgm:spPr/>
    </dgm:pt>
    <dgm:pt modelId="{B05BFA4C-F0A4-4422-B416-6BA10DF2BE06}" type="pres">
      <dgm:prSet presAssocID="{BC6C53B7-ACFC-4D88-BCD6-CD4BFEC7F2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C00381B-B523-49D7-AC33-03AA94AA2633}" type="pres">
      <dgm:prSet presAssocID="{5BC784B3-CAAF-44C6-A3BC-C01EA8E0760E}" presName="sibTrans" presStyleCnt="0"/>
      <dgm:spPr/>
    </dgm:pt>
    <dgm:pt modelId="{97B4B0E8-26FC-481B-96A2-4CDDB06E041E}" type="pres">
      <dgm:prSet presAssocID="{C2878A73-85C2-49AA-974D-2DCE40554AA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2DBFC43-5882-4F6A-9E52-E9FD4935D6BF}" srcId="{D4F55F53-2E94-4CB4-8616-0F61780443C8}" destId="{7E17F216-0DF9-4ECD-BB77-52F47C8F04FB}" srcOrd="0" destOrd="0" parTransId="{65C54ED4-53D3-4B0B-A1AB-378AE91C2A2C}" sibTransId="{F5C134FC-39A7-48CC-882C-8CA863A10AD0}"/>
    <dgm:cxn modelId="{0039F38A-D700-40AD-BAF7-811B07EE7207}" srcId="{D4F55F53-2E94-4CB4-8616-0F61780443C8}" destId="{738966EC-0358-4AAE-A924-7679B23590CB}" srcOrd="1" destOrd="0" parTransId="{34C4E516-BDF6-41C3-A478-B548B1CB85F8}" sibTransId="{155144E7-026D-4F48-8911-43FD5C8DC561}"/>
    <dgm:cxn modelId="{1B25798D-FAAF-4F85-B931-03766C79B87E}" srcId="{3CC641AE-D48E-4315-AEA8-86F552D4797F}" destId="{D4F55F53-2E94-4CB4-8616-0F61780443C8}" srcOrd="0" destOrd="0" parTransId="{44CCBBE1-F5F9-4C56-AEEF-DE78B5A7CA32}" sibTransId="{A950ADD1-3A4B-4BE6-841C-5528677D9106}"/>
    <dgm:cxn modelId="{754558C0-6007-4CF0-8DEC-8B77E4333624}" type="presOf" srcId="{7E17F216-0DF9-4ECD-BB77-52F47C8F04FB}" destId="{878C7951-0E39-4E11-9490-4FC1980949D4}" srcOrd="0" destOrd="1" presId="urn:microsoft.com/office/officeart/2005/8/layout/default"/>
    <dgm:cxn modelId="{93A34850-17B3-4D20-B71E-DEFE19110B44}" srcId="{3CC641AE-D48E-4315-AEA8-86F552D4797F}" destId="{BC6C53B7-ACFC-4D88-BCD6-CD4BFEC7F29F}" srcOrd="2" destOrd="0" parTransId="{BB9282F5-3F51-48A9-BD79-1D944CC2B914}" sibTransId="{5BC784B3-CAAF-44C6-A3BC-C01EA8E0760E}"/>
    <dgm:cxn modelId="{A9DA6792-7451-46A7-A6D9-1E744739EB31}" srcId="{3CC641AE-D48E-4315-AEA8-86F552D4797F}" destId="{C2878A73-85C2-49AA-974D-2DCE40554AAA}" srcOrd="3" destOrd="0" parTransId="{C9782DE7-4CAB-473B-A58E-81D65C280115}" sibTransId="{402E602F-227A-4AB4-B1A0-A3F45AAD99D6}"/>
    <dgm:cxn modelId="{3442C45D-0EBF-4439-BA05-84DDC468A6DF}" srcId="{3CC641AE-D48E-4315-AEA8-86F552D4797F}" destId="{B95D1C55-B169-4395-941E-8EC7DA0EE7BD}" srcOrd="1" destOrd="0" parTransId="{3DE16046-CF3D-4AD6-A440-FAC57ED68DA7}" sibTransId="{9C9A82D7-6E4F-45A8-916A-67A2621B466E}"/>
    <dgm:cxn modelId="{A367D10E-84E8-4A84-9137-D5C6C51958F9}" type="presOf" srcId="{738966EC-0358-4AAE-A924-7679B23590CB}" destId="{878C7951-0E39-4E11-9490-4FC1980949D4}" srcOrd="0" destOrd="2" presId="urn:microsoft.com/office/officeart/2005/8/layout/default"/>
    <dgm:cxn modelId="{6B2EAC97-6647-444E-B137-0CEFA6F59309}" type="presOf" srcId="{D4F55F53-2E94-4CB4-8616-0F61780443C8}" destId="{878C7951-0E39-4E11-9490-4FC1980949D4}" srcOrd="0" destOrd="0" presId="urn:microsoft.com/office/officeart/2005/8/layout/default"/>
    <dgm:cxn modelId="{9A34FCF7-6E93-44F3-97E2-7EE9FB74FAF2}" type="presOf" srcId="{C2878A73-85C2-49AA-974D-2DCE40554AAA}" destId="{97B4B0E8-26FC-481B-96A2-4CDDB06E041E}" srcOrd="0" destOrd="0" presId="urn:microsoft.com/office/officeart/2005/8/layout/default"/>
    <dgm:cxn modelId="{1BEEE8C9-4254-4512-A52F-8FE3433A21A3}" type="presOf" srcId="{3CC641AE-D48E-4315-AEA8-86F552D4797F}" destId="{6AD5C6D3-1934-4858-BACB-7D56D5AB7976}" srcOrd="0" destOrd="0" presId="urn:microsoft.com/office/officeart/2005/8/layout/default"/>
    <dgm:cxn modelId="{7BCF5E79-8E98-40AF-AE36-B593B0D46454}" type="presOf" srcId="{BC6C53B7-ACFC-4D88-BCD6-CD4BFEC7F29F}" destId="{B05BFA4C-F0A4-4422-B416-6BA10DF2BE06}" srcOrd="0" destOrd="0" presId="urn:microsoft.com/office/officeart/2005/8/layout/default"/>
    <dgm:cxn modelId="{E1542E2D-7321-4E71-94BD-F2C0CA6759BB}" type="presOf" srcId="{B95D1C55-B169-4395-941E-8EC7DA0EE7BD}" destId="{E4E1A7B9-B9AE-4763-AE06-78394B4F2D2B}" srcOrd="0" destOrd="0" presId="urn:microsoft.com/office/officeart/2005/8/layout/default"/>
    <dgm:cxn modelId="{902E2DC3-DBD6-4CC6-8D66-0DBB4E4E083E}" type="presParOf" srcId="{6AD5C6D3-1934-4858-BACB-7D56D5AB7976}" destId="{878C7951-0E39-4E11-9490-4FC1980949D4}" srcOrd="0" destOrd="0" presId="urn:microsoft.com/office/officeart/2005/8/layout/default"/>
    <dgm:cxn modelId="{9B19C9BD-352B-4CA1-848B-B30A8655EA3B}" type="presParOf" srcId="{6AD5C6D3-1934-4858-BACB-7D56D5AB7976}" destId="{F3D03FAC-EF7B-474A-8B71-90606E42B1C2}" srcOrd="1" destOrd="0" presId="urn:microsoft.com/office/officeart/2005/8/layout/default"/>
    <dgm:cxn modelId="{AF6B0CA6-368E-4CF6-80C1-A3A8FAA60BDC}" type="presParOf" srcId="{6AD5C6D3-1934-4858-BACB-7D56D5AB7976}" destId="{E4E1A7B9-B9AE-4763-AE06-78394B4F2D2B}" srcOrd="2" destOrd="0" presId="urn:microsoft.com/office/officeart/2005/8/layout/default"/>
    <dgm:cxn modelId="{E93E27D6-4AA5-4BE3-B0F3-CF8A0BD93993}" type="presParOf" srcId="{6AD5C6D3-1934-4858-BACB-7D56D5AB7976}" destId="{3E46F251-7C3F-4B81-A073-04D560846CF7}" srcOrd="3" destOrd="0" presId="urn:microsoft.com/office/officeart/2005/8/layout/default"/>
    <dgm:cxn modelId="{5B492E29-8754-49D4-91BB-1914287FBEA4}" type="presParOf" srcId="{6AD5C6D3-1934-4858-BACB-7D56D5AB7976}" destId="{B05BFA4C-F0A4-4422-B416-6BA10DF2BE06}" srcOrd="4" destOrd="0" presId="urn:microsoft.com/office/officeart/2005/8/layout/default"/>
    <dgm:cxn modelId="{5A751869-FB6B-48DA-9393-78FC9B906C30}" type="presParOf" srcId="{6AD5C6D3-1934-4858-BACB-7D56D5AB7976}" destId="{4C00381B-B523-49D7-AC33-03AA94AA2633}" srcOrd="5" destOrd="0" presId="urn:microsoft.com/office/officeart/2005/8/layout/default"/>
    <dgm:cxn modelId="{1667B29E-1379-4413-BC14-E9AA105184FB}" type="presParOf" srcId="{6AD5C6D3-1934-4858-BACB-7D56D5AB7976}" destId="{97B4B0E8-26FC-481B-96A2-4CDDB06E041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580EC9-6EB9-44AF-9B30-03E7C592654D}">
      <dsp:nvSpPr>
        <dsp:cNvPr id="0" name=""/>
        <dsp:cNvSpPr/>
      </dsp:nvSpPr>
      <dsp:spPr>
        <a:xfrm>
          <a:off x="1814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recursos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dirty="0" smtClean="0"/>
            <a:t>Crear proyectos para el control de tiempo dedicado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Asignación de usuarios a los diferentes proyectos para la división de responsabilidades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Dividir el proyecto en tareas de diferentes niveles de importancia</a:t>
          </a:r>
          <a:endParaRPr lang="es-ES" sz="1400" b="0" kern="1200" dirty="0"/>
        </a:p>
      </dsp:txBody>
      <dsp:txXfrm>
        <a:off x="1814" y="1756995"/>
        <a:ext cx="2822657" cy="1756995"/>
      </dsp:txXfrm>
    </dsp:sp>
    <dsp:sp modelId="{4B528257-25B8-4AD9-840F-B5049E931C8C}">
      <dsp:nvSpPr>
        <dsp:cNvPr id="0" name=""/>
        <dsp:cNvSpPr/>
      </dsp:nvSpPr>
      <dsp:spPr>
        <a:xfrm>
          <a:off x="594039" y="263549"/>
          <a:ext cx="1638207" cy="14626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A0A3B37-3249-4416-BAE4-278FC9A005B5}">
      <dsp:nvSpPr>
        <dsp:cNvPr id="0" name=""/>
        <dsp:cNvSpPr/>
      </dsp:nvSpPr>
      <dsp:spPr>
        <a:xfrm>
          <a:off x="2909151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tiempo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Asignación de horas dedicadas a tareas realizadas en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Diferentes métodos de asignación de tiempo a las tareas realizadas</a:t>
          </a:r>
          <a:endParaRPr lang="es-ES" sz="1400" kern="1200" dirty="0"/>
        </a:p>
      </dsp:txBody>
      <dsp:txXfrm>
        <a:off x="2909151" y="1756995"/>
        <a:ext cx="2822657" cy="1756995"/>
      </dsp:txXfrm>
    </dsp:sp>
    <dsp:sp modelId="{4B62FCBA-AB30-4597-A3D9-9488AA20B80D}">
      <dsp:nvSpPr>
        <dsp:cNvPr id="0" name=""/>
        <dsp:cNvSpPr/>
      </dsp:nvSpPr>
      <dsp:spPr>
        <a:xfrm>
          <a:off x="3528392" y="263549"/>
          <a:ext cx="1584175" cy="146269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8DAE0C-B4D9-422F-B64B-E4A9718C5C6F}">
      <dsp:nvSpPr>
        <dsp:cNvPr id="0" name=""/>
        <dsp:cNvSpPr/>
      </dsp:nvSpPr>
      <dsp:spPr>
        <a:xfrm>
          <a:off x="5816488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Obtener resultados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Diferentes reportes generados con las horas registradas por el sistema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Información relevante para la toma de decisiones</a:t>
          </a:r>
          <a:endParaRPr lang="es-ES" sz="1400" kern="1200" dirty="0"/>
        </a:p>
      </dsp:txBody>
      <dsp:txXfrm>
        <a:off x="5816488" y="1756995"/>
        <a:ext cx="2822657" cy="1756995"/>
      </dsp:txXfrm>
    </dsp:sp>
    <dsp:sp modelId="{F3C64091-489B-4488-903A-679E00C39741}">
      <dsp:nvSpPr>
        <dsp:cNvPr id="0" name=""/>
        <dsp:cNvSpPr/>
      </dsp:nvSpPr>
      <dsp:spPr>
        <a:xfrm>
          <a:off x="6390736" y="263549"/>
          <a:ext cx="1674160" cy="146269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B3975E-2E96-4AB5-B291-905E6BFBF88B}">
      <dsp:nvSpPr>
        <dsp:cNvPr id="0" name=""/>
        <dsp:cNvSpPr/>
      </dsp:nvSpPr>
      <dsp:spPr>
        <a:xfrm>
          <a:off x="2304281" y="3600401"/>
          <a:ext cx="4061175" cy="658873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68FC14-9467-4E37-8942-4881B925AC32}">
      <dsp:nvSpPr>
        <dsp:cNvPr id="0" name=""/>
        <dsp:cNvSpPr/>
      </dsp:nvSpPr>
      <dsp:spPr>
        <a:xfrm>
          <a:off x="0" y="0"/>
          <a:ext cx="8388423" cy="15538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18A98-40EB-452E-B0AD-4A0B14B00867}">
      <dsp:nvSpPr>
        <dsp:cNvPr id="0" name=""/>
        <dsp:cNvSpPr/>
      </dsp:nvSpPr>
      <dsp:spPr>
        <a:xfrm>
          <a:off x="367073" y="312179"/>
          <a:ext cx="983883" cy="9148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60E96-9584-415B-92B1-347C95D500D1}">
      <dsp:nvSpPr>
        <dsp:cNvPr id="0" name=""/>
        <dsp:cNvSpPr/>
      </dsp:nvSpPr>
      <dsp:spPr>
        <a:xfrm rot="10800000">
          <a:off x="252615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Configuración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100" b="1" kern="1200" dirty="0" smtClean="0"/>
            <a:t>Usuarios</a:t>
          </a:r>
          <a:endParaRPr lang="es-AR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1" kern="1200" dirty="0" smtClean="0"/>
            <a:t> Clientes</a:t>
          </a:r>
          <a:endParaRPr lang="es-AR" sz="1100" kern="1200" dirty="0"/>
        </a:p>
      </dsp:txBody>
      <dsp:txXfrm rot="10800000">
        <a:off x="252615" y="1385249"/>
        <a:ext cx="1212798" cy="2873125"/>
      </dsp:txXfrm>
    </dsp:sp>
    <dsp:sp modelId="{DF8138DB-5B90-4154-8074-9C9CB1431CD9}">
      <dsp:nvSpPr>
        <dsp:cNvPr id="0" name=""/>
        <dsp:cNvSpPr/>
      </dsp:nvSpPr>
      <dsp:spPr>
        <a:xfrm>
          <a:off x="1642852" y="231588"/>
          <a:ext cx="1100481" cy="107599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4828F-793F-4C3F-8811-864C5B40F61B}">
      <dsp:nvSpPr>
        <dsp:cNvPr id="0" name=""/>
        <dsp:cNvSpPr/>
      </dsp:nvSpPr>
      <dsp:spPr>
        <a:xfrm rot="10800000">
          <a:off x="1586693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Proyectos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Alta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Baja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Modificación</a:t>
          </a:r>
          <a:endParaRPr lang="es-AR" sz="1000" b="1" kern="1200" dirty="0"/>
        </a:p>
      </dsp:txBody>
      <dsp:txXfrm rot="10800000">
        <a:off x="1586693" y="1385249"/>
        <a:ext cx="1212798" cy="2873125"/>
      </dsp:txXfrm>
    </dsp:sp>
    <dsp:sp modelId="{A3BB722E-5209-416F-864C-F3417D1E788E}">
      <dsp:nvSpPr>
        <dsp:cNvPr id="0" name=""/>
        <dsp:cNvSpPr/>
      </dsp:nvSpPr>
      <dsp:spPr>
        <a:xfrm>
          <a:off x="2942857" y="197726"/>
          <a:ext cx="1168628" cy="114371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5D8AB-E677-44A6-AD99-448344F4FEBE}">
      <dsp:nvSpPr>
        <dsp:cNvPr id="0" name=""/>
        <dsp:cNvSpPr/>
      </dsp:nvSpPr>
      <dsp:spPr>
        <a:xfrm rot="10800000">
          <a:off x="2920772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Asignación de recursos a proyectos</a:t>
          </a:r>
          <a:endParaRPr lang="es-AR" sz="1300" kern="1200" dirty="0"/>
        </a:p>
      </dsp:txBody>
      <dsp:txXfrm rot="10800000">
        <a:off x="2920772" y="1385249"/>
        <a:ext cx="1212798" cy="2873125"/>
      </dsp:txXfrm>
    </dsp:sp>
    <dsp:sp modelId="{607AF203-6520-4BB7-82BA-FBA900057958}">
      <dsp:nvSpPr>
        <dsp:cNvPr id="0" name=""/>
        <dsp:cNvSpPr/>
      </dsp:nvSpPr>
      <dsp:spPr>
        <a:xfrm>
          <a:off x="4314872" y="273096"/>
          <a:ext cx="1092756" cy="99297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411CE-89A6-4192-9F7C-527711546D50}">
      <dsp:nvSpPr>
        <dsp:cNvPr id="0" name=""/>
        <dsp:cNvSpPr/>
      </dsp:nvSpPr>
      <dsp:spPr>
        <a:xfrm rot="10800000">
          <a:off x="4254851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Tareas en diferentes niveles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Alta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Baja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Modificación</a:t>
          </a:r>
          <a:endParaRPr lang="es-AR" sz="1000" b="1" kern="1200" dirty="0"/>
        </a:p>
      </dsp:txBody>
      <dsp:txXfrm rot="10800000">
        <a:off x="4254851" y="1385249"/>
        <a:ext cx="1212798" cy="2873125"/>
      </dsp:txXfrm>
    </dsp:sp>
    <dsp:sp modelId="{52DFAE1C-1636-42B6-87B3-9D4376E21E56}">
      <dsp:nvSpPr>
        <dsp:cNvPr id="0" name=""/>
        <dsp:cNvSpPr/>
      </dsp:nvSpPr>
      <dsp:spPr>
        <a:xfrm>
          <a:off x="5686881" y="278717"/>
          <a:ext cx="1016895" cy="98173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4F85C-407F-470D-9F0F-539980F4BFE8}">
      <dsp:nvSpPr>
        <dsp:cNvPr id="0" name=""/>
        <dsp:cNvSpPr/>
      </dsp:nvSpPr>
      <dsp:spPr>
        <a:xfrm rot="10800000">
          <a:off x="5588930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Registro de horas trabajadas</a:t>
          </a:r>
          <a:endParaRPr lang="es-ES" sz="13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000" b="1" kern="1200" dirty="0" err="1" smtClean="0"/>
            <a:t>Drag</a:t>
          </a:r>
          <a:r>
            <a:rPr lang="es-ES" sz="1000" b="1" kern="1200" dirty="0" smtClean="0"/>
            <a:t> &amp; </a:t>
          </a:r>
          <a:r>
            <a:rPr lang="es-ES" sz="1000" b="1" kern="1200" dirty="0" err="1" smtClean="0"/>
            <a:t>Drop</a:t>
          </a:r>
          <a:endParaRPr lang="es-ES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Contador Online</a:t>
          </a:r>
          <a:endParaRPr lang="es-AR" sz="1000" kern="1200" dirty="0"/>
        </a:p>
      </dsp:txBody>
      <dsp:txXfrm rot="10800000">
        <a:off x="5588930" y="1385249"/>
        <a:ext cx="1212798" cy="2873125"/>
      </dsp:txXfrm>
    </dsp:sp>
    <dsp:sp modelId="{42ADF932-E712-4462-BB34-542FA8B69D41}">
      <dsp:nvSpPr>
        <dsp:cNvPr id="0" name=""/>
        <dsp:cNvSpPr/>
      </dsp:nvSpPr>
      <dsp:spPr>
        <a:xfrm>
          <a:off x="6986893" y="273631"/>
          <a:ext cx="1085030" cy="99190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21396-C4E0-4161-B373-881741F1AE0B}">
      <dsp:nvSpPr>
        <dsp:cNvPr id="0" name=""/>
        <dsp:cNvSpPr/>
      </dsp:nvSpPr>
      <dsp:spPr>
        <a:xfrm rot="10800000">
          <a:off x="6923008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Reportes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Usuario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Tarea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Cantidad de Usuarios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Tipo de Tarea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Usuario por Semana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000" b="1" kern="1200" dirty="0" smtClean="0"/>
        </a:p>
      </dsp:txBody>
      <dsp:txXfrm rot="10800000">
        <a:off x="6923008" y="1385249"/>
        <a:ext cx="1212798" cy="287312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096641-23A6-4D96-B5A6-BAD816C8DDDC}">
      <dsp:nvSpPr>
        <dsp:cNvPr id="0" name=""/>
        <dsp:cNvSpPr/>
      </dsp:nvSpPr>
      <dsp:spPr>
        <a:xfrm>
          <a:off x="2605" y="655805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Cada proyecto tiene un único creador</a:t>
          </a:r>
          <a:endParaRPr lang="es-AR" sz="1600" u="none" kern="1200" dirty="0"/>
        </a:p>
      </dsp:txBody>
      <dsp:txXfrm>
        <a:off x="2605" y="655805"/>
        <a:ext cx="2066806" cy="1240084"/>
      </dsp:txXfrm>
    </dsp:sp>
    <dsp:sp modelId="{420B09A9-B8CD-4137-B5B9-8B1AB9B55463}">
      <dsp:nvSpPr>
        <dsp:cNvPr id="0" name=""/>
        <dsp:cNvSpPr/>
      </dsp:nvSpPr>
      <dsp:spPr>
        <a:xfrm>
          <a:off x="2276092" y="655805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creador del proyecto es responsable de asignar integrantes al mismo</a:t>
          </a:r>
          <a:endParaRPr lang="es-ES" sz="1600" u="none" kern="1200" dirty="0" smtClean="0"/>
        </a:p>
      </dsp:txBody>
      <dsp:txXfrm>
        <a:off x="2276092" y="655805"/>
        <a:ext cx="2066806" cy="1240084"/>
      </dsp:txXfrm>
    </dsp:sp>
    <dsp:sp modelId="{2A1B489D-87B5-4984-A046-20C66B50B4DB}">
      <dsp:nvSpPr>
        <dsp:cNvPr id="0" name=""/>
        <dsp:cNvSpPr/>
      </dsp:nvSpPr>
      <dsp:spPr>
        <a:xfrm>
          <a:off x="4549580" y="655805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Las tareas de primer nivel solo podrán ser agregadas por el creador del proyecto</a:t>
          </a:r>
        </a:p>
      </dsp:txBody>
      <dsp:txXfrm>
        <a:off x="4549580" y="655805"/>
        <a:ext cx="2066806" cy="1240084"/>
      </dsp:txXfrm>
    </dsp:sp>
    <dsp:sp modelId="{2D0F5578-31B5-408C-8609-C86F2F32A6E6}">
      <dsp:nvSpPr>
        <dsp:cNvPr id="0" name=""/>
        <dsp:cNvSpPr/>
      </dsp:nvSpPr>
      <dsp:spPr>
        <a:xfrm>
          <a:off x="6823067" y="655805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no podrá cargar mas de 24 horas de trabajo en un día</a:t>
          </a:r>
          <a:endParaRPr lang="es-ES" sz="1600" u="none" kern="1200" dirty="0" smtClean="0"/>
        </a:p>
      </dsp:txBody>
      <dsp:txXfrm>
        <a:off x="6823067" y="655805"/>
        <a:ext cx="2066806" cy="1240084"/>
      </dsp:txXfrm>
    </dsp:sp>
    <dsp:sp modelId="{C8CF808F-D1F5-43A9-ACAB-20AD64113D0C}">
      <dsp:nvSpPr>
        <dsp:cNvPr id="0" name=""/>
        <dsp:cNvSpPr/>
      </dsp:nvSpPr>
      <dsp:spPr>
        <a:xfrm>
          <a:off x="2605" y="2102569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puede ser miembro en más de un proyecto</a:t>
          </a:r>
          <a:endParaRPr lang="es-ES" sz="1600" u="none" kern="1200" dirty="0" smtClean="0"/>
        </a:p>
      </dsp:txBody>
      <dsp:txXfrm>
        <a:off x="2605" y="2102569"/>
        <a:ext cx="2066806" cy="1240084"/>
      </dsp:txXfrm>
    </dsp:sp>
    <dsp:sp modelId="{EC012F26-923A-494B-96FB-BC1045242207}">
      <dsp:nvSpPr>
        <dsp:cNvPr id="0" name=""/>
        <dsp:cNvSpPr/>
      </dsp:nvSpPr>
      <dsp:spPr>
        <a:xfrm>
          <a:off x="2276092" y="2102569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se puede eliminar un usuario que ya tenga horas registradas en tareas</a:t>
          </a:r>
        </a:p>
      </dsp:txBody>
      <dsp:txXfrm>
        <a:off x="2276092" y="2102569"/>
        <a:ext cx="2066806" cy="1240084"/>
      </dsp:txXfrm>
    </dsp:sp>
    <dsp:sp modelId="{62E10401-3C17-4321-AE96-1F28A53C936B}">
      <dsp:nvSpPr>
        <dsp:cNvPr id="0" name=""/>
        <dsp:cNvSpPr/>
      </dsp:nvSpPr>
      <dsp:spPr>
        <a:xfrm>
          <a:off x="4549580" y="2102569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de primer nivel debe ser único en el proyecto</a:t>
          </a:r>
          <a:endParaRPr lang="es-ES" sz="1600" u="none" kern="1200" dirty="0" smtClean="0"/>
        </a:p>
      </dsp:txBody>
      <dsp:txXfrm>
        <a:off x="4549580" y="2102569"/>
        <a:ext cx="2066806" cy="1240084"/>
      </dsp:txXfrm>
    </dsp:sp>
    <dsp:sp modelId="{4C555F48-7143-4EDF-AEC4-FDA3446F5FBB}">
      <dsp:nvSpPr>
        <dsp:cNvPr id="0" name=""/>
        <dsp:cNvSpPr/>
      </dsp:nvSpPr>
      <dsp:spPr>
        <a:xfrm>
          <a:off x="6823067" y="2102569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 de nivel inferior debe ser único entre sus pares</a:t>
          </a:r>
          <a:endParaRPr lang="es-ES" sz="1600" u="none" kern="1200" dirty="0" smtClean="0"/>
        </a:p>
      </dsp:txBody>
      <dsp:txXfrm>
        <a:off x="6823067" y="2102569"/>
        <a:ext cx="2066806" cy="1240084"/>
      </dsp:txXfrm>
    </dsp:sp>
    <dsp:sp modelId="{444D19DE-0BE3-49D6-9942-A590FB1926DE}">
      <dsp:nvSpPr>
        <dsp:cNvPr id="0" name=""/>
        <dsp:cNvSpPr/>
      </dsp:nvSpPr>
      <dsp:spPr>
        <a:xfrm>
          <a:off x="2605" y="3549334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Diferentes usuarios pueden registrar horas a una misma tarea</a:t>
          </a:r>
          <a:endParaRPr lang="es-ES" sz="1600" u="none" kern="1200" dirty="0" smtClean="0"/>
        </a:p>
      </dsp:txBody>
      <dsp:txXfrm>
        <a:off x="2605" y="3549334"/>
        <a:ext cx="2066806" cy="1240084"/>
      </dsp:txXfrm>
    </dsp:sp>
    <dsp:sp modelId="{F3972CC1-8333-489B-BC18-D10893CA9C8A}">
      <dsp:nvSpPr>
        <dsp:cNvPr id="0" name=""/>
        <dsp:cNvSpPr/>
      </dsp:nvSpPr>
      <dsp:spPr>
        <a:xfrm>
          <a:off x="2276092" y="3549334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 unidad mínima de tiempo es de 15 min.</a:t>
          </a:r>
        </a:p>
      </dsp:txBody>
      <dsp:txXfrm>
        <a:off x="2276092" y="3549334"/>
        <a:ext cx="2066806" cy="1240084"/>
      </dsp:txXfrm>
    </dsp:sp>
    <dsp:sp modelId="{13400CF3-71DB-4A20-9E68-DFEB69ADD4EA}">
      <dsp:nvSpPr>
        <dsp:cNvPr id="0" name=""/>
        <dsp:cNvSpPr/>
      </dsp:nvSpPr>
      <dsp:spPr>
        <a:xfrm>
          <a:off x="4549580" y="3549334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podrán registrarse horas en tareas de proyectos cerrados, suspendidos o cancelados </a:t>
          </a:r>
        </a:p>
      </dsp:txBody>
      <dsp:txXfrm>
        <a:off x="4549580" y="3549334"/>
        <a:ext cx="2066806" cy="1240084"/>
      </dsp:txXfrm>
    </dsp:sp>
    <dsp:sp modelId="{D440A548-44C8-4273-82FE-2939C57B244D}">
      <dsp:nvSpPr>
        <dsp:cNvPr id="0" name=""/>
        <dsp:cNvSpPr/>
      </dsp:nvSpPr>
      <dsp:spPr>
        <a:xfrm>
          <a:off x="6823067" y="3549334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Los usuarios solo podrán tener acceso a la funcionalidad de los proyectos a los cuales pertenecen</a:t>
          </a:r>
        </a:p>
      </dsp:txBody>
      <dsp:txXfrm>
        <a:off x="6823067" y="3549334"/>
        <a:ext cx="2066806" cy="12400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6A2DDE-E387-4D04-BC29-44D51AD080B8}">
      <dsp:nvSpPr>
        <dsp:cNvPr id="0" name=""/>
        <dsp:cNvSpPr/>
      </dsp:nvSpPr>
      <dsp:spPr>
        <a:xfrm>
          <a:off x="207211" y="672"/>
          <a:ext cx="3546016" cy="1232406"/>
        </a:xfrm>
        <a:prstGeom prst="cloud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Nos permite obtener una aplicación de aspecto profesional con poco esfuerzo</a:t>
          </a:r>
          <a:endParaRPr lang="es-AR" sz="1200" kern="1200" dirty="0"/>
        </a:p>
      </dsp:txBody>
      <dsp:txXfrm>
        <a:off x="207211" y="672"/>
        <a:ext cx="3546016" cy="1232406"/>
      </dsp:txXfrm>
    </dsp:sp>
    <dsp:sp modelId="{5880E2CD-C339-4D28-87F6-D53821484C84}">
      <dsp:nvSpPr>
        <dsp:cNvPr id="0" name=""/>
        <dsp:cNvSpPr/>
      </dsp:nvSpPr>
      <dsp:spPr>
        <a:xfrm>
          <a:off x="207211" y="1466683"/>
          <a:ext cx="3546016" cy="1612793"/>
        </a:xfrm>
        <a:prstGeom prst="cloud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 Utilizamos el </a:t>
          </a:r>
          <a:r>
            <a:rPr lang="es-ES_tradnl" sz="1200" kern="1200" dirty="0" err="1" smtClean="0"/>
            <a:t>framework</a:t>
          </a:r>
          <a:r>
            <a:rPr lang="es-ES_tradnl" sz="1200" kern="1200" dirty="0" smtClean="0"/>
            <a:t> </a:t>
          </a:r>
          <a:r>
            <a:rPr lang="es-ES_tradnl" sz="1200" kern="1200" dirty="0" err="1" smtClean="0"/>
            <a:t>SmartGWT</a:t>
          </a:r>
          <a:r>
            <a:rPr lang="es-ES_tradnl" sz="1200" kern="1200" dirty="0" smtClean="0"/>
            <a:t>, cuyos componentes facilitan el trabajo y abarcan todas las funcionalidades necesarias: grillas, combos, listas, </a:t>
          </a:r>
          <a:r>
            <a:rPr lang="es-ES_tradnl" sz="1200" kern="1200" dirty="0" err="1" smtClean="0"/>
            <a:t>etc</a:t>
          </a:r>
          <a:r>
            <a:rPr lang="es-ES_tradnl" sz="1200" kern="1200" dirty="0" smtClean="0"/>
            <a:t>…</a:t>
          </a:r>
          <a:endParaRPr lang="es-AR" sz="1200" kern="1200" dirty="0"/>
        </a:p>
      </dsp:txBody>
      <dsp:txXfrm>
        <a:off x="207211" y="1466683"/>
        <a:ext cx="3546016" cy="1612793"/>
      </dsp:txXfrm>
    </dsp:sp>
    <dsp:sp modelId="{D4A48BDB-D3BF-4558-9681-28B2863F81B3}">
      <dsp:nvSpPr>
        <dsp:cNvPr id="0" name=""/>
        <dsp:cNvSpPr/>
      </dsp:nvSpPr>
      <dsp:spPr>
        <a:xfrm>
          <a:off x="207211" y="3313080"/>
          <a:ext cx="3546016" cy="1510782"/>
        </a:xfrm>
        <a:prstGeom prst="cloud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Trabajamos de manera asincrónica, lo que permite al usuario interactuar de manera mucho más rápida sin esperar la respuesta del servidor de la aplicación.</a:t>
          </a:r>
          <a:endParaRPr lang="es-AR" sz="1200" kern="1200" dirty="0"/>
        </a:p>
      </dsp:txBody>
      <dsp:txXfrm>
        <a:off x="207211" y="3313080"/>
        <a:ext cx="3546016" cy="151078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7B7224-7F3F-4C09-B296-2AF5DE7EE2CB}">
      <dsp:nvSpPr>
        <dsp:cNvPr id="0" name=""/>
        <dsp:cNvSpPr/>
      </dsp:nvSpPr>
      <dsp:spPr>
        <a:xfrm>
          <a:off x="320421" y="2040618"/>
          <a:ext cx="886890" cy="589960"/>
        </a:xfrm>
        <a:prstGeom prst="down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55BFA-298B-4CBA-9CBB-C38CE6233F0A}">
      <dsp:nvSpPr>
        <dsp:cNvPr id="0" name=""/>
        <dsp:cNvSpPr/>
      </dsp:nvSpPr>
      <dsp:spPr>
        <a:xfrm>
          <a:off x="47372" y="1351"/>
          <a:ext cx="3544284" cy="2126570"/>
        </a:xfrm>
        <a:prstGeom prst="round2Diag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Buscamos cumplir expectativas y…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No encontramos una herramienta amigable para registrar horas a tareas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Las existentes son difíciles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 mayoría de las herramientas están desarrolladas con tecnología obsoleta</a:t>
          </a:r>
          <a:endParaRPr lang="es-ES" sz="14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300" kern="1200" dirty="0"/>
        </a:p>
      </dsp:txBody>
      <dsp:txXfrm>
        <a:off x="47372" y="1351"/>
        <a:ext cx="3544284" cy="2126570"/>
      </dsp:txXfrm>
    </dsp:sp>
    <dsp:sp modelId="{C31BC1A8-794D-4474-B403-2D994B496F8A}">
      <dsp:nvSpPr>
        <dsp:cNvPr id="0" name=""/>
        <dsp:cNvSpPr/>
      </dsp:nvSpPr>
      <dsp:spPr>
        <a:xfrm rot="5400000">
          <a:off x="3642363" y="2516692"/>
          <a:ext cx="796416" cy="1369028"/>
        </a:xfrm>
        <a:prstGeom prst="up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1FA87-653E-4EE1-9D60-62E42E549D70}">
      <dsp:nvSpPr>
        <dsp:cNvPr id="0" name=""/>
        <dsp:cNvSpPr/>
      </dsp:nvSpPr>
      <dsp:spPr>
        <a:xfrm>
          <a:off x="47372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Nuestra motivación fue…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Cubrir necesidades en cualquier ámbito en el que se desarrolle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Brindar una solución amigable, útil y simple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Utilizar la última tecnología disponible </a:t>
          </a:r>
          <a:endParaRPr lang="es-ES" sz="1400" kern="1200" dirty="0"/>
        </a:p>
      </dsp:txBody>
      <dsp:txXfrm>
        <a:off x="47372" y="2659564"/>
        <a:ext cx="3544284" cy="2126570"/>
      </dsp:txXfrm>
    </dsp:sp>
    <dsp:sp modelId="{32C67C01-1733-4DE1-B9F7-F5E3E19EE2A1}">
      <dsp:nvSpPr>
        <dsp:cNvPr id="0" name=""/>
        <dsp:cNvSpPr/>
      </dsp:nvSpPr>
      <dsp:spPr>
        <a:xfrm>
          <a:off x="4761270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Logramos…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Unir lo mejor de todas las herramientas disponibles en una sola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Incorporar lo que ninguna brinda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Resumir información valiosa para la toma de decisiones</a:t>
          </a:r>
          <a:endParaRPr lang="es-ES" sz="1400" kern="1200" dirty="0"/>
        </a:p>
      </dsp:txBody>
      <dsp:txXfrm>
        <a:off x="4761270" y="2659564"/>
        <a:ext cx="3544284" cy="212657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8C7951-0E39-4E11-9490-4FC1980949D4}">
      <dsp:nvSpPr>
        <dsp:cNvPr id="0" name=""/>
        <dsp:cNvSpPr/>
      </dsp:nvSpPr>
      <dsp:spPr>
        <a:xfrm>
          <a:off x="887" y="197714"/>
          <a:ext cx="3462396" cy="20774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Incorporar otros métodos para el registro de tiempo </a:t>
          </a:r>
          <a:endParaRPr lang="es-AR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Correo electrónico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Chat interactivo</a:t>
          </a:r>
        </a:p>
      </dsp:txBody>
      <dsp:txXfrm>
        <a:off x="887" y="197714"/>
        <a:ext cx="3462396" cy="2077437"/>
      </dsp:txXfrm>
    </dsp:sp>
    <dsp:sp modelId="{E4E1A7B9-B9AE-4763-AE06-78394B4F2D2B}">
      <dsp:nvSpPr>
        <dsp:cNvPr id="0" name=""/>
        <dsp:cNvSpPr/>
      </dsp:nvSpPr>
      <dsp:spPr>
        <a:xfrm>
          <a:off x="3809523" y="197714"/>
          <a:ext cx="3462396" cy="20774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Extender la funcionalidad de administración de proyectos</a:t>
          </a:r>
        </a:p>
      </dsp:txBody>
      <dsp:txXfrm>
        <a:off x="3809523" y="197714"/>
        <a:ext cx="3462396" cy="2077437"/>
      </dsp:txXfrm>
    </dsp:sp>
    <dsp:sp modelId="{B05BFA4C-F0A4-4422-B416-6BA10DF2BE06}">
      <dsp:nvSpPr>
        <dsp:cNvPr id="0" name=""/>
        <dsp:cNvSpPr/>
      </dsp:nvSpPr>
      <dsp:spPr>
        <a:xfrm>
          <a:off x="887" y="2621391"/>
          <a:ext cx="3462396" cy="20774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Incorporar validación de horas ingresadas por parte del creador del proyecto</a:t>
          </a:r>
        </a:p>
      </dsp:txBody>
      <dsp:txXfrm>
        <a:off x="887" y="2621391"/>
        <a:ext cx="3462396" cy="2077437"/>
      </dsp:txXfrm>
    </dsp:sp>
    <dsp:sp modelId="{97B4B0E8-26FC-481B-96A2-4CDDB06E041E}">
      <dsp:nvSpPr>
        <dsp:cNvPr id="0" name=""/>
        <dsp:cNvSpPr/>
      </dsp:nvSpPr>
      <dsp:spPr>
        <a:xfrm>
          <a:off x="3809523" y="2621391"/>
          <a:ext cx="3462396" cy="207743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Detección de Horas Extras y Asignación de valor monetario a las horas.</a:t>
          </a:r>
        </a:p>
      </dsp:txBody>
      <dsp:txXfrm>
        <a:off x="3809523" y="2621391"/>
        <a:ext cx="3462396" cy="207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1BC8-0505-4E77-A60F-B71158178BB7}" type="datetimeFigureOut">
              <a:rPr lang="es-MX" smtClean="0"/>
              <a:pPr/>
              <a:t>10/03/2012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838B2-EE87-4BA2-AAC4-5C9C9732A1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Proyecto: planificación de un conjunto de tareas, durante un periodo de tiempo, a las cuales puede asignar recursos</a:t>
            </a:r>
          </a:p>
          <a:p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Tarea: Actividad planificada en un proyecto</a:t>
            </a:r>
          </a:p>
          <a:p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Recurso: Persona que se puede asignar a una tarea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Una vez que tengamos el L&amp;F final, agregar mas pantallas</a:t>
            </a:r>
            <a:r>
              <a:rPr lang="es-MX" baseline="0" dirty="0" smtClean="0"/>
              <a:t> de la </a:t>
            </a:r>
            <a:r>
              <a:rPr lang="es-MX" baseline="0" dirty="0" err="1" smtClean="0"/>
              <a:t>app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10/03/2012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10/03/2012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10/03/2012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10/03/2012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10/03/2012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10/03/2012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10/03/2012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10/03/2012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10/03/2012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10/03/2012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10/03/2012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B64E-F41A-43FE-BE90-E51DA5B5779E}" type="datetimeFigureOut">
              <a:rPr lang="es-AR" smtClean="0"/>
              <a:pPr/>
              <a:t>10/03/2012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4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8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60.png"/><Relationship Id="rId4" Type="http://schemas.openxmlformats.org/officeDocument/2006/relationships/diagramData" Target="../diagrams/data6.xml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6.png"/><Relationship Id="rId19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30.png"/><Relationship Id="rId4" Type="http://schemas.openxmlformats.org/officeDocument/2006/relationships/diagramData" Target="../diagrams/data1.xml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microsoft.com/office/2007/relationships/diagramDrawing" Target="../diagrams/drawing4.xml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diagramQuickStyle" Target="../diagrams/quickStyle4.xml"/><Relationship Id="rId5" Type="http://schemas.openxmlformats.org/officeDocument/2006/relationships/image" Target="../media/image43.png"/><Relationship Id="rId10" Type="http://schemas.openxmlformats.org/officeDocument/2006/relationships/diagramLayout" Target="../diagrams/layout4.xml"/><Relationship Id="rId4" Type="http://schemas.openxmlformats.org/officeDocument/2006/relationships/image" Target="../media/image42.png"/><Relationship Id="rId9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735208" y="1848302"/>
            <a:ext cx="7408792" cy="11394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  <a:gs pos="3400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0" y="1844824"/>
            <a:ext cx="1575792" cy="1152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648138" y="290930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TRAbajo</a:t>
            </a:r>
            <a:r>
              <a:rPr lang="es-ES_tradnl" sz="32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 profesional </a:t>
            </a:r>
            <a:endParaRPr lang="es-AR" sz="3200" b="1" cap="all" dirty="0">
              <a:solidFill>
                <a:schemeClr val="accent6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92274" y="31179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690556" y="3672366"/>
            <a:ext cx="41655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  <a:p>
            <a:endParaRPr lang="es-ES" sz="2000" b="1" cap="all" dirty="0" smtClean="0">
              <a:solidFill>
                <a:schemeClr val="bg2">
                  <a:lumMod val="1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Tutor: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ing.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Pantaleo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Guillermo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67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58" name="57 Cheurón"/>
          <p:cNvSpPr/>
          <p:nvPr/>
        </p:nvSpPr>
        <p:spPr>
          <a:xfrm>
            <a:off x="1145634" y="4859010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conocimiento de la tecnología elegida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0" name="59 Cheurón"/>
          <p:cNvSpPr/>
          <p:nvPr/>
        </p:nvSpPr>
        <p:spPr>
          <a:xfrm>
            <a:off x="4702036" y="4849564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Previo conocimiento de JAVA y deseo de aprender nuevas cosas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1" name="60 Cheurón"/>
          <p:cNvSpPr/>
          <p:nvPr/>
        </p:nvSpPr>
        <p:spPr>
          <a:xfrm>
            <a:off x="1136188" y="536084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Aprender nos llevó más de lo esperado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1124085" y="5860909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Aprendizaje adicional de componentes </a:t>
            </a:r>
            <a:r>
              <a:rPr lang="es-AR" sz="1100" b="1" dirty="0" err="1" smtClean="0">
                <a:solidFill>
                  <a:schemeClr val="bg1"/>
                </a:solidFill>
              </a:rPr>
              <a:t>Smart</a:t>
            </a:r>
            <a:r>
              <a:rPr lang="es-AR" sz="1100" b="1" dirty="0" smtClean="0">
                <a:solidFill>
                  <a:schemeClr val="bg1"/>
                </a:solidFill>
              </a:rPr>
              <a:t> 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8" name="67 Cheurón"/>
          <p:cNvSpPr/>
          <p:nvPr/>
        </p:nvSpPr>
        <p:spPr>
          <a:xfrm>
            <a:off x="4679987" y="5366895"/>
            <a:ext cx="3764179" cy="942425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Esfuerzo y dedicación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677300" y="4283704"/>
            <a:ext cx="279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Elección de la tecnología</a:t>
            </a:r>
          </a:p>
        </p:txBody>
      </p:sp>
      <p:sp>
        <p:nvSpPr>
          <p:cNvPr id="71" name="70 Cheurón"/>
          <p:cNvSpPr/>
          <p:nvPr/>
        </p:nvSpPr>
        <p:spPr>
          <a:xfrm>
            <a:off x="1152423" y="200443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tiempo por compromisos laborales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3" name="72 Cheurón"/>
          <p:cNvSpPr/>
          <p:nvPr/>
        </p:nvSpPr>
        <p:spPr>
          <a:xfrm>
            <a:off x="4708825" y="199499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Menos horas de sueño y vida personal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4" name="73 Cheurón"/>
          <p:cNvSpPr/>
          <p:nvPr/>
        </p:nvSpPr>
        <p:spPr>
          <a:xfrm>
            <a:off x="1142977" y="2506271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Poca disponibilidad para reuniones de trabajo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7" name="76 Cheurón"/>
          <p:cNvSpPr/>
          <p:nvPr/>
        </p:nvSpPr>
        <p:spPr>
          <a:xfrm>
            <a:off x="1130874" y="300633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Distintas preferencias por integrante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684089" y="1412776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Gestión y Organización</a:t>
            </a:r>
          </a:p>
        </p:txBody>
      </p:sp>
      <p:sp>
        <p:nvSpPr>
          <p:cNvPr id="81" name="80 Cheurón"/>
          <p:cNvSpPr/>
          <p:nvPr/>
        </p:nvSpPr>
        <p:spPr>
          <a:xfrm>
            <a:off x="4699378" y="2503846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Comunicación por internet: </a:t>
            </a:r>
            <a:r>
              <a:rPr lang="es-ES" sz="1100" b="1" dirty="0" err="1" smtClean="0">
                <a:solidFill>
                  <a:schemeClr val="bg1"/>
                </a:solidFill>
              </a:rPr>
              <a:t>Skype</a:t>
            </a:r>
            <a:r>
              <a:rPr lang="es-ES" sz="1100" b="1" dirty="0" smtClean="0">
                <a:solidFill>
                  <a:schemeClr val="bg1"/>
                </a:solidFill>
              </a:rPr>
              <a:t>, </a:t>
            </a:r>
            <a:r>
              <a:rPr lang="es-ES" sz="1100" b="1" dirty="0" err="1" smtClean="0">
                <a:solidFill>
                  <a:schemeClr val="bg1"/>
                </a:solidFill>
              </a:rPr>
              <a:t>GTalk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2" name="81 Cheurón"/>
          <p:cNvSpPr/>
          <p:nvPr/>
        </p:nvSpPr>
        <p:spPr>
          <a:xfrm>
            <a:off x="4681300" y="299720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Hacer lo que nos gusta y lo que no tanto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4" name="83 Cheurón"/>
          <p:cNvSpPr/>
          <p:nvPr/>
        </p:nvSpPr>
        <p:spPr>
          <a:xfrm>
            <a:off x="1128294" y="349969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Auto-Organización durante el proyecto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6" name="85 Cheurón"/>
          <p:cNvSpPr/>
          <p:nvPr/>
        </p:nvSpPr>
        <p:spPr>
          <a:xfrm>
            <a:off x="4678720" y="349055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Sincronizar trabajo entre todos los integrantes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44" name="4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1933312"/>
            <a:ext cx="520825" cy="520825"/>
          </a:xfrm>
          <a:prstGeom prst="rect">
            <a:avLst/>
          </a:prstGeom>
        </p:spPr>
      </p:pic>
      <p:pic>
        <p:nvPicPr>
          <p:cNvPr id="45" name="4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072" y="1973982"/>
            <a:ext cx="540568" cy="540568"/>
          </a:xfrm>
          <a:prstGeom prst="rect">
            <a:avLst/>
          </a:prstGeom>
        </p:spPr>
      </p:pic>
      <p:pic>
        <p:nvPicPr>
          <p:cNvPr id="46" name="45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2469530"/>
            <a:ext cx="540568" cy="540568"/>
          </a:xfrm>
          <a:prstGeom prst="rect">
            <a:avLst/>
          </a:prstGeom>
        </p:spPr>
      </p:pic>
      <p:pic>
        <p:nvPicPr>
          <p:cNvPr id="47" name="4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2964830"/>
            <a:ext cx="540568" cy="540568"/>
          </a:xfrm>
          <a:prstGeom prst="rect">
            <a:avLst/>
          </a:prstGeom>
        </p:spPr>
      </p:pic>
      <p:pic>
        <p:nvPicPr>
          <p:cNvPr id="48" name="47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168" y="3472830"/>
            <a:ext cx="540568" cy="540568"/>
          </a:xfrm>
          <a:prstGeom prst="rect">
            <a:avLst/>
          </a:prstGeom>
        </p:spPr>
      </p:pic>
      <p:pic>
        <p:nvPicPr>
          <p:cNvPr id="49" name="48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2454012"/>
            <a:ext cx="520825" cy="520825"/>
          </a:xfrm>
          <a:prstGeom prst="rect">
            <a:avLst/>
          </a:prstGeom>
        </p:spPr>
      </p:pic>
      <p:pic>
        <p:nvPicPr>
          <p:cNvPr id="50" name="4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2955662"/>
            <a:ext cx="520825" cy="520825"/>
          </a:xfrm>
          <a:prstGeom prst="rect">
            <a:avLst/>
          </a:prstGeom>
        </p:spPr>
      </p:pic>
      <p:pic>
        <p:nvPicPr>
          <p:cNvPr id="51" name="50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3457312"/>
            <a:ext cx="520825" cy="520825"/>
          </a:xfrm>
          <a:prstGeom prst="rect">
            <a:avLst/>
          </a:prstGeom>
        </p:spPr>
      </p:pic>
      <p:pic>
        <p:nvPicPr>
          <p:cNvPr id="52" name="51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102" y="4818134"/>
            <a:ext cx="540568" cy="540568"/>
          </a:xfrm>
          <a:prstGeom prst="rect">
            <a:avLst/>
          </a:prstGeom>
        </p:spPr>
      </p:pic>
      <p:pic>
        <p:nvPicPr>
          <p:cNvPr id="53" name="52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9098" y="4802616"/>
            <a:ext cx="520825" cy="520825"/>
          </a:xfrm>
          <a:prstGeom prst="rect">
            <a:avLst/>
          </a:prstGeom>
        </p:spPr>
      </p:pic>
      <p:pic>
        <p:nvPicPr>
          <p:cNvPr id="54" name="53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9667" y="5307676"/>
            <a:ext cx="540568" cy="540568"/>
          </a:xfrm>
          <a:prstGeom prst="rect">
            <a:avLst/>
          </a:prstGeom>
        </p:spPr>
      </p:pic>
      <p:pic>
        <p:nvPicPr>
          <p:cNvPr id="55" name="54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72691" y="5517232"/>
            <a:ext cx="520825" cy="520825"/>
          </a:xfrm>
          <a:prstGeom prst="rect">
            <a:avLst/>
          </a:prstGeom>
        </p:spPr>
      </p:pic>
      <p:pic>
        <p:nvPicPr>
          <p:cNvPr id="56" name="55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6074" y="5826808"/>
            <a:ext cx="540568" cy="540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61" grpId="0" animBg="1"/>
      <p:bldP spid="64" grpId="0" animBg="1"/>
      <p:bldP spid="68" grpId="0" animBg="1"/>
      <p:bldP spid="70" grpId="0"/>
      <p:bldP spid="71" grpId="0" animBg="1"/>
      <p:bldP spid="73" grpId="0" animBg="1"/>
      <p:bldP spid="74" grpId="0" animBg="1"/>
      <p:bldP spid="77" grpId="0" animBg="1"/>
      <p:bldP spid="81" grpId="0" animBg="1"/>
      <p:bldP spid="82" grpId="0" animBg="1"/>
      <p:bldP spid="84" grpId="0" animBg="1"/>
      <p:bldP spid="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44" name="43 Cheurón"/>
          <p:cNvSpPr/>
          <p:nvPr/>
        </p:nvSpPr>
        <p:spPr>
          <a:xfrm>
            <a:off x="1145634" y="446762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Tedioso mapeo entre </a:t>
            </a:r>
            <a:r>
              <a:rPr lang="es-AR" sz="1050" b="1" dirty="0" err="1" smtClean="0">
                <a:solidFill>
                  <a:schemeClr val="bg1"/>
                </a:solidFill>
              </a:rPr>
              <a:t>entities</a:t>
            </a:r>
            <a:r>
              <a:rPr lang="es-AR" sz="1050" b="1" dirty="0" smtClean="0">
                <a:solidFill>
                  <a:schemeClr val="bg1"/>
                </a:solidFill>
              </a:rPr>
              <a:t> y DTO para persistir en la BD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46" name="45 Cheurón"/>
          <p:cNvSpPr/>
          <p:nvPr/>
        </p:nvSpPr>
        <p:spPr>
          <a:xfrm>
            <a:off x="4702036" y="445817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Framework </a:t>
            </a:r>
            <a:r>
              <a:rPr lang="es-ES" sz="1050" b="1" dirty="0" err="1" smtClean="0">
                <a:solidFill>
                  <a:schemeClr val="bg1"/>
                </a:solidFill>
              </a:rPr>
              <a:t>Dozer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48" name="47 Cheurón"/>
          <p:cNvSpPr/>
          <p:nvPr/>
        </p:nvSpPr>
        <p:spPr>
          <a:xfrm>
            <a:off x="1152423" y="195662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Spring &amp; GWT para implementar el patrón MVC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Cheurón"/>
          <p:cNvSpPr/>
          <p:nvPr/>
        </p:nvSpPr>
        <p:spPr>
          <a:xfrm>
            <a:off x="4696125" y="195988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El patrón MVC es implementado por GWT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1" name="50 Cheurón"/>
          <p:cNvSpPr/>
          <p:nvPr/>
        </p:nvSpPr>
        <p:spPr>
          <a:xfrm>
            <a:off x="1142977" y="2455286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Dificultad en separar la aplicación en diferentes proyectos GWT</a:t>
            </a:r>
            <a:endParaRPr lang="es-ES" sz="1050" b="1" dirty="0" smtClean="0">
              <a:solidFill>
                <a:schemeClr val="bg1"/>
              </a:solidFill>
            </a:endParaRPr>
          </a:p>
        </p:txBody>
      </p:sp>
      <p:sp>
        <p:nvSpPr>
          <p:cNvPr id="54" name="53 Cheurón"/>
          <p:cNvSpPr/>
          <p:nvPr/>
        </p:nvSpPr>
        <p:spPr>
          <a:xfrm>
            <a:off x="1130874" y="295852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Eclipse no permite la integración de proyectos GWT  como una aplicación JAVA. GWT busca su código en un único proyecto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88" name="87 Cheurón"/>
          <p:cNvSpPr/>
          <p:nvPr/>
        </p:nvSpPr>
        <p:spPr>
          <a:xfrm>
            <a:off x="4699378" y="2452861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Servicios que acceden a BD (</a:t>
            </a:r>
            <a:r>
              <a:rPr lang="es-AR" sz="900" b="1" dirty="0" err="1" smtClean="0">
                <a:solidFill>
                  <a:schemeClr val="bg1"/>
                </a:solidFill>
              </a:rPr>
              <a:t>DAOs</a:t>
            </a:r>
            <a:r>
              <a:rPr lang="es-AR" sz="900" b="1" dirty="0" smtClean="0">
                <a:solidFill>
                  <a:schemeClr val="bg1"/>
                </a:solidFill>
              </a:rPr>
              <a:t> y </a:t>
            </a:r>
            <a:r>
              <a:rPr lang="es-AR" sz="900" b="1" dirty="0" err="1" smtClean="0">
                <a:solidFill>
                  <a:schemeClr val="bg1"/>
                </a:solidFill>
              </a:rPr>
              <a:t>Entities</a:t>
            </a:r>
            <a:r>
              <a:rPr lang="es-AR" sz="900" b="1" dirty="0" smtClean="0">
                <a:solidFill>
                  <a:schemeClr val="bg1"/>
                </a:solidFill>
              </a:rPr>
              <a:t>), la vista con sus servicios, y componentes para la integración (</a:t>
            </a:r>
            <a:r>
              <a:rPr lang="es-AR" sz="900" b="1" dirty="0" err="1" smtClean="0">
                <a:solidFill>
                  <a:schemeClr val="bg1"/>
                </a:solidFill>
              </a:rPr>
              <a:t>DTOs</a:t>
            </a:r>
            <a:r>
              <a:rPr lang="es-AR" sz="900" b="1" dirty="0" smtClean="0">
                <a:solidFill>
                  <a:schemeClr val="bg1"/>
                </a:solidFill>
              </a:rPr>
              <a:t>)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89" name="88 Cheurón"/>
          <p:cNvSpPr/>
          <p:nvPr/>
        </p:nvSpPr>
        <p:spPr>
          <a:xfrm>
            <a:off x="4681300" y="294939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 usan “links” entre los proyectos. El proyecto “</a:t>
            </a:r>
            <a:r>
              <a:rPr lang="es-AR" sz="900" b="1" dirty="0" err="1" smtClean="0">
                <a:solidFill>
                  <a:schemeClr val="bg1"/>
                </a:solidFill>
              </a:rPr>
              <a:t>linkeado</a:t>
            </a:r>
            <a:r>
              <a:rPr lang="es-AR" sz="900" b="1" dirty="0" smtClean="0">
                <a:solidFill>
                  <a:schemeClr val="bg1"/>
                </a:solidFill>
              </a:rPr>
              <a:t>” ve el código fuente del otro como si fuera propio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91" name="90 Cheurón"/>
          <p:cNvSpPr/>
          <p:nvPr/>
        </p:nvSpPr>
        <p:spPr>
          <a:xfrm>
            <a:off x="1128294" y="345823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El</a:t>
            </a:r>
            <a:r>
              <a:rPr lang="es-AR" sz="1000" b="1" dirty="0" smtClean="0"/>
              <a:t> </a:t>
            </a:r>
            <a:r>
              <a:rPr lang="es-AR" sz="1000" b="1" dirty="0" err="1" smtClean="0">
                <a:solidFill>
                  <a:schemeClr val="bg1"/>
                </a:solidFill>
              </a:rPr>
              <a:t>frontend</a:t>
            </a:r>
            <a:r>
              <a:rPr lang="es-AR" sz="1000" b="1" dirty="0" smtClean="0">
                <a:solidFill>
                  <a:schemeClr val="bg1"/>
                </a:solidFill>
              </a:rPr>
              <a:t> debía pensarse como una aplicación Java de escritorio (swing)</a:t>
            </a:r>
            <a:endParaRPr lang="es-ES" sz="1050" b="1" dirty="0">
              <a:solidFill>
                <a:schemeClr val="bg1"/>
              </a:solidFill>
            </a:endParaRPr>
          </a:p>
        </p:txBody>
      </p:sp>
      <p:sp>
        <p:nvSpPr>
          <p:cNvPr id="93" name="92 Cheurón"/>
          <p:cNvSpPr/>
          <p:nvPr/>
        </p:nvSpPr>
        <p:spPr>
          <a:xfrm>
            <a:off x="4678720" y="344909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Patrón </a:t>
            </a:r>
            <a:r>
              <a:rPr lang="es-AR" sz="900" b="1" i="1" dirty="0" err="1" smtClean="0">
                <a:solidFill>
                  <a:schemeClr val="bg1"/>
                </a:solidFill>
              </a:rPr>
              <a:t>Observer</a:t>
            </a:r>
            <a:r>
              <a:rPr lang="es-AR" sz="900" b="1" dirty="0" smtClean="0">
                <a:solidFill>
                  <a:schemeClr val="bg1"/>
                </a:solidFill>
              </a:rPr>
              <a:t>, notifica a los observadores cuando deben actualizarse, sincronizando de esta manera los servicios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95" name="94 Cheurón"/>
          <p:cNvSpPr/>
          <p:nvPr/>
        </p:nvSpPr>
        <p:spPr>
          <a:xfrm>
            <a:off x="1125714" y="3964289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Incompatibilidad entre el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y GWT al utilizar el ORM </a:t>
            </a:r>
            <a:r>
              <a:rPr lang="es-AR" sz="1000" b="1" dirty="0" err="1" smtClean="0">
                <a:solidFill>
                  <a:schemeClr val="bg1"/>
                </a:solidFill>
              </a:rPr>
              <a:t>Hibernate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97" name="96 Cheurón"/>
          <p:cNvSpPr/>
          <p:nvPr/>
        </p:nvSpPr>
        <p:spPr>
          <a:xfrm>
            <a:off x="4676140" y="3955154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Se reemplazó al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por Apache </a:t>
            </a:r>
            <a:r>
              <a:rPr lang="es-AR" sz="1000" b="1" dirty="0" err="1" smtClean="0">
                <a:solidFill>
                  <a:schemeClr val="bg1"/>
                </a:solidFill>
              </a:rPr>
              <a:t>Tomcat</a:t>
            </a:r>
            <a:r>
              <a:rPr lang="es-AR" sz="1000" b="1" dirty="0" smtClean="0">
                <a:solidFill>
                  <a:schemeClr val="bg1"/>
                </a:solidFill>
              </a:rPr>
              <a:t> 7.0, con el que se solucionó el conflicto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99" name="98 Cheurón"/>
          <p:cNvSpPr/>
          <p:nvPr/>
        </p:nvSpPr>
        <p:spPr>
          <a:xfrm>
            <a:off x="1145634" y="498538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err="1" smtClean="0">
                <a:solidFill>
                  <a:schemeClr val="bg1"/>
                </a:solidFill>
              </a:rPr>
              <a:t>Librerias</a:t>
            </a:r>
            <a:r>
              <a:rPr lang="es-AR" sz="1050" b="1" dirty="0" smtClean="0">
                <a:solidFill>
                  <a:schemeClr val="bg1"/>
                </a:solidFill>
              </a:rPr>
              <a:t> gratuitas de reportes incompatibles con componentes de </a:t>
            </a:r>
            <a:r>
              <a:rPr lang="es-AR" sz="1050" b="1" dirty="0" err="1" smtClean="0">
                <a:solidFill>
                  <a:schemeClr val="bg1"/>
                </a:solidFill>
              </a:rPr>
              <a:t>SmartGWT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101" name="100 Cheurón"/>
          <p:cNvSpPr/>
          <p:nvPr/>
        </p:nvSpPr>
        <p:spPr>
          <a:xfrm>
            <a:off x="4702036" y="497593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Usamos JSNI (</a:t>
            </a:r>
            <a:r>
              <a:rPr lang="es-AR" sz="900" b="1" dirty="0" err="1" smtClean="0">
                <a:solidFill>
                  <a:schemeClr val="bg1"/>
                </a:solidFill>
              </a:rPr>
              <a:t>JavaScript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r>
              <a:rPr lang="es-AR" sz="900" b="1" dirty="0" err="1" smtClean="0">
                <a:solidFill>
                  <a:schemeClr val="bg1"/>
                </a:solidFill>
              </a:rPr>
              <a:t>Native</a:t>
            </a:r>
            <a:r>
              <a:rPr lang="es-AR" sz="900" b="1" dirty="0" smtClean="0">
                <a:solidFill>
                  <a:schemeClr val="bg1"/>
                </a:solidFill>
              </a:rPr>
              <a:t> Interface) para adaptar las librería de reportes y componentes de </a:t>
            </a:r>
            <a:r>
              <a:rPr lang="es-AR" sz="900" b="1" dirty="0" err="1" smtClean="0">
                <a:solidFill>
                  <a:schemeClr val="bg1"/>
                </a:solidFill>
              </a:rPr>
              <a:t>SmartGWT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103" name="102 Cheurón"/>
          <p:cNvSpPr/>
          <p:nvPr/>
        </p:nvSpPr>
        <p:spPr>
          <a:xfrm>
            <a:off x="1145634" y="549383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Imposibilidad de utilizar imágenes en los </a:t>
            </a:r>
            <a:r>
              <a:rPr lang="es-AR" sz="1100" b="1" dirty="0" err="1" smtClean="0">
                <a:solidFill>
                  <a:schemeClr val="bg1"/>
                </a:solidFill>
              </a:rPr>
              <a:t>Forms</a:t>
            </a:r>
            <a:r>
              <a:rPr lang="es-AR" sz="1100" b="1" dirty="0" smtClean="0">
                <a:solidFill>
                  <a:schemeClr val="bg1"/>
                </a:solidFill>
              </a:rPr>
              <a:t> de </a:t>
            </a:r>
            <a:r>
              <a:rPr lang="es-AR" sz="1100" b="1" dirty="0" err="1" smtClean="0">
                <a:solidFill>
                  <a:schemeClr val="bg1"/>
                </a:solidFill>
              </a:rPr>
              <a:t>SmartGWT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5" name="104 Cheurón"/>
          <p:cNvSpPr/>
          <p:nvPr/>
        </p:nvSpPr>
        <p:spPr>
          <a:xfrm>
            <a:off x="4702036" y="5484391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Almacenamos la imagen en un servidor independiente del componente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107" name="106 Cheurón"/>
          <p:cNvSpPr/>
          <p:nvPr/>
        </p:nvSpPr>
        <p:spPr>
          <a:xfrm>
            <a:off x="1145634" y="5991395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Funcionalidad repetida en los diferentes </a:t>
            </a:r>
            <a:r>
              <a:rPr lang="es-AR" sz="1100" b="1" dirty="0" err="1" smtClean="0">
                <a:solidFill>
                  <a:schemeClr val="bg1"/>
                </a:solidFill>
              </a:rPr>
              <a:t>ABMs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9" name="108 Cheurón"/>
          <p:cNvSpPr/>
          <p:nvPr/>
        </p:nvSpPr>
        <p:spPr>
          <a:xfrm>
            <a:off x="4702036" y="5981949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smtClean="0">
                <a:solidFill>
                  <a:schemeClr val="bg1"/>
                </a:solidFill>
              </a:rPr>
              <a:t>Se desarrollaron interfaces que implementan servicios y orígenes de datos requeridos en los </a:t>
            </a:r>
            <a:r>
              <a:rPr lang="es-ES" sz="900" b="1" dirty="0" err="1" smtClean="0">
                <a:solidFill>
                  <a:schemeClr val="bg1"/>
                </a:solidFill>
              </a:rPr>
              <a:t>ABMs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684089" y="1412776"/>
            <a:ext cx="529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Problemas durante el desarrollo de la aplicación</a:t>
            </a:r>
          </a:p>
        </p:txBody>
      </p:sp>
      <p:pic>
        <p:nvPicPr>
          <p:cNvPr id="58" name="57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1866184"/>
            <a:ext cx="520825" cy="520825"/>
          </a:xfrm>
          <a:prstGeom prst="rect">
            <a:avLst/>
          </a:prstGeom>
        </p:spPr>
      </p:pic>
      <p:pic>
        <p:nvPicPr>
          <p:cNvPr id="59" name="5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072" y="1906854"/>
            <a:ext cx="540568" cy="540568"/>
          </a:xfrm>
          <a:prstGeom prst="rect">
            <a:avLst/>
          </a:prstGeom>
        </p:spPr>
      </p:pic>
      <p:pic>
        <p:nvPicPr>
          <p:cNvPr id="60" name="5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8177" y="2372625"/>
            <a:ext cx="520825" cy="520825"/>
          </a:xfrm>
          <a:prstGeom prst="rect">
            <a:avLst/>
          </a:prstGeom>
        </p:spPr>
      </p:pic>
      <p:pic>
        <p:nvPicPr>
          <p:cNvPr id="61" name="60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085" y="2413295"/>
            <a:ext cx="540568" cy="540568"/>
          </a:xfrm>
          <a:prstGeom prst="rect">
            <a:avLst/>
          </a:prstGeom>
        </p:spPr>
      </p:pic>
      <p:pic>
        <p:nvPicPr>
          <p:cNvPr id="62" name="6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3194" y="2876790"/>
            <a:ext cx="520825" cy="520825"/>
          </a:xfrm>
          <a:prstGeom prst="rect">
            <a:avLst/>
          </a:prstGeom>
        </p:spPr>
      </p:pic>
      <p:pic>
        <p:nvPicPr>
          <p:cNvPr id="63" name="62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102" y="2917460"/>
            <a:ext cx="540568" cy="540568"/>
          </a:xfrm>
          <a:prstGeom prst="rect">
            <a:avLst/>
          </a:prstGeom>
        </p:spPr>
      </p:pic>
      <p:pic>
        <p:nvPicPr>
          <p:cNvPr id="64" name="6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632" y="3367548"/>
            <a:ext cx="520825" cy="520825"/>
          </a:xfrm>
          <a:prstGeom prst="rect">
            <a:avLst/>
          </a:prstGeom>
        </p:spPr>
      </p:pic>
      <p:pic>
        <p:nvPicPr>
          <p:cNvPr id="65" name="6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540" y="3408218"/>
            <a:ext cx="540568" cy="540568"/>
          </a:xfrm>
          <a:prstGeom prst="rect">
            <a:avLst/>
          </a:prstGeom>
        </p:spPr>
      </p:pic>
      <p:pic>
        <p:nvPicPr>
          <p:cNvPr id="66" name="65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118" y="3883996"/>
            <a:ext cx="520825" cy="520825"/>
          </a:xfrm>
          <a:prstGeom prst="rect">
            <a:avLst/>
          </a:prstGeom>
        </p:spPr>
      </p:pic>
      <p:pic>
        <p:nvPicPr>
          <p:cNvPr id="67" name="6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26" y="3924666"/>
            <a:ext cx="540568" cy="540568"/>
          </a:xfrm>
          <a:prstGeom prst="rect">
            <a:avLst/>
          </a:prstGeom>
        </p:spPr>
      </p:pic>
      <p:pic>
        <p:nvPicPr>
          <p:cNvPr id="68" name="67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4384078"/>
            <a:ext cx="520825" cy="520825"/>
          </a:xfrm>
          <a:prstGeom prst="rect">
            <a:avLst/>
          </a:prstGeom>
        </p:spPr>
      </p:pic>
      <p:pic>
        <p:nvPicPr>
          <p:cNvPr id="69" name="6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4424748"/>
            <a:ext cx="540568" cy="540568"/>
          </a:xfrm>
          <a:prstGeom prst="rect">
            <a:avLst/>
          </a:prstGeom>
        </p:spPr>
      </p:pic>
      <p:pic>
        <p:nvPicPr>
          <p:cNvPr id="70" name="6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4907528"/>
            <a:ext cx="520825" cy="520825"/>
          </a:xfrm>
          <a:prstGeom prst="rect">
            <a:avLst/>
          </a:prstGeom>
        </p:spPr>
      </p:pic>
      <p:pic>
        <p:nvPicPr>
          <p:cNvPr id="71" name="70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4948198"/>
            <a:ext cx="540568" cy="540568"/>
          </a:xfrm>
          <a:prstGeom prst="rect">
            <a:avLst/>
          </a:prstGeom>
        </p:spPr>
      </p:pic>
      <p:pic>
        <p:nvPicPr>
          <p:cNvPr id="72" name="7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3663" y="5411584"/>
            <a:ext cx="520825" cy="520825"/>
          </a:xfrm>
          <a:prstGeom prst="rect">
            <a:avLst/>
          </a:prstGeom>
        </p:spPr>
      </p:pic>
      <p:pic>
        <p:nvPicPr>
          <p:cNvPr id="73" name="72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571" y="5452254"/>
            <a:ext cx="540568" cy="540568"/>
          </a:xfrm>
          <a:prstGeom prst="rect">
            <a:avLst/>
          </a:prstGeom>
        </p:spPr>
      </p:pic>
      <p:pic>
        <p:nvPicPr>
          <p:cNvPr id="74" name="7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5900564"/>
            <a:ext cx="520825" cy="520825"/>
          </a:xfrm>
          <a:prstGeom prst="rect">
            <a:avLst/>
          </a:prstGeom>
        </p:spPr>
      </p:pic>
      <p:pic>
        <p:nvPicPr>
          <p:cNvPr id="75" name="7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5941234"/>
            <a:ext cx="540568" cy="540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8" grpId="0" animBg="1"/>
      <p:bldP spid="50" grpId="0" animBg="1"/>
      <p:bldP spid="51" grpId="0" animBg="1"/>
      <p:bldP spid="54" grpId="0" animBg="1"/>
      <p:bldP spid="88" grpId="0" animBg="1"/>
      <p:bldP spid="89" grpId="0" animBg="1"/>
      <p:bldP spid="91" grpId="0" animBg="1"/>
      <p:bldP spid="93" grpId="0" animBg="1"/>
      <p:bldP spid="95" grpId="0" animBg="1"/>
      <p:bldP spid="97" grpId="0" animBg="1"/>
      <p:bldP spid="99" grpId="0" animBg="1"/>
      <p:bldP spid="101" grpId="0" animBg="1"/>
      <p:bldP spid="103" grpId="0" animBg="1"/>
      <p:bldP spid="105" grpId="0" animBg="1"/>
      <p:bldP spid="107" grpId="0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54 Imagen" descr="ser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4845" y="2276872"/>
            <a:ext cx="1091611" cy="1800200"/>
          </a:xfrm>
          <a:prstGeom prst="rect">
            <a:avLst/>
          </a:prstGeom>
        </p:spPr>
      </p:pic>
      <p:pic>
        <p:nvPicPr>
          <p:cNvPr id="56" name="55 Imagen" descr="databa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376" y="3429000"/>
            <a:ext cx="864096" cy="86409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195" y="2204864"/>
            <a:ext cx="508291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111" name="110 CuadroTexto"/>
          <p:cNvSpPr txBox="1"/>
          <p:nvPr/>
        </p:nvSpPr>
        <p:spPr>
          <a:xfrm>
            <a:off x="684089" y="1412776"/>
            <a:ext cx="368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Solución en la carga de imágenes</a:t>
            </a:r>
          </a:p>
        </p:txBody>
      </p:sp>
      <p:pic>
        <p:nvPicPr>
          <p:cNvPr id="76" name="75 Imagen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60632" y="5013176"/>
            <a:ext cx="510837" cy="504056"/>
          </a:xfrm>
          <a:prstGeom prst="rect">
            <a:avLst/>
          </a:prstGeom>
        </p:spPr>
      </p:pic>
      <p:grpSp>
        <p:nvGrpSpPr>
          <p:cNvPr id="96" name="95 Grupo"/>
          <p:cNvGrpSpPr/>
          <p:nvPr/>
        </p:nvGrpSpPr>
        <p:grpSpPr>
          <a:xfrm>
            <a:off x="10216183" y="4587478"/>
            <a:ext cx="652263" cy="353690"/>
            <a:chOff x="2943375" y="3507358"/>
            <a:chExt cx="652263" cy="353690"/>
          </a:xfrm>
        </p:grpSpPr>
        <p:cxnSp>
          <p:nvCxnSpPr>
            <p:cNvPr id="78" name="7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40766" y="2420887"/>
            <a:ext cx="2307298" cy="163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CuadroTexto"/>
          <p:cNvSpPr txBox="1"/>
          <p:nvPr/>
        </p:nvSpPr>
        <p:spPr>
          <a:xfrm>
            <a:off x="4788024" y="1052736"/>
            <a:ext cx="326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Evaluar si la dejamos o borramos</a:t>
            </a:r>
            <a:endParaRPr lang="es-AR" dirty="0"/>
          </a:p>
        </p:txBody>
      </p:sp>
      <p:sp>
        <p:nvSpPr>
          <p:cNvPr id="27" name="26 Flecha arriba"/>
          <p:cNvSpPr/>
          <p:nvPr/>
        </p:nvSpPr>
        <p:spPr>
          <a:xfrm>
            <a:off x="10404648" y="3645024"/>
            <a:ext cx="576064" cy="50405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28 Imagen" descr="TX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13856" y="2915072"/>
            <a:ext cx="441920" cy="441920"/>
          </a:xfrm>
          <a:prstGeom prst="rect">
            <a:avLst/>
          </a:prstGeom>
        </p:spPr>
      </p:pic>
      <p:pic>
        <p:nvPicPr>
          <p:cNvPr id="36" name="35 Imagen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900608" y="4293096"/>
            <a:ext cx="510837" cy="504056"/>
          </a:xfrm>
          <a:prstGeom prst="rect">
            <a:avLst/>
          </a:prstGeom>
        </p:spPr>
      </p:pic>
      <p:grpSp>
        <p:nvGrpSpPr>
          <p:cNvPr id="37" name="36 Grupo"/>
          <p:cNvGrpSpPr/>
          <p:nvPr/>
        </p:nvGrpSpPr>
        <p:grpSpPr>
          <a:xfrm>
            <a:off x="3894900" y="3140968"/>
            <a:ext cx="652263" cy="353690"/>
            <a:chOff x="2943375" y="3507358"/>
            <a:chExt cx="652263" cy="353690"/>
          </a:xfrm>
        </p:grpSpPr>
        <p:cxnSp>
          <p:nvCxnSpPr>
            <p:cNvPr id="38" name="3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52 Imagen" descr="bmp_256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86944" y="2703984"/>
            <a:ext cx="436984" cy="436984"/>
          </a:xfrm>
          <a:prstGeom prst="rect">
            <a:avLst/>
          </a:prstGeom>
        </p:spPr>
      </p:pic>
      <p:grpSp>
        <p:nvGrpSpPr>
          <p:cNvPr id="43" name="42 Grupo"/>
          <p:cNvGrpSpPr/>
          <p:nvPr/>
        </p:nvGrpSpPr>
        <p:grpSpPr>
          <a:xfrm>
            <a:off x="4653769" y="3444076"/>
            <a:ext cx="652263" cy="353690"/>
            <a:chOff x="2943375" y="3507358"/>
            <a:chExt cx="652263" cy="353690"/>
          </a:xfrm>
        </p:grpSpPr>
        <p:cxnSp>
          <p:nvCxnSpPr>
            <p:cNvPr id="44" name="43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48 Grupo"/>
          <p:cNvGrpSpPr/>
          <p:nvPr/>
        </p:nvGrpSpPr>
        <p:grpSpPr>
          <a:xfrm>
            <a:off x="693329" y="3356992"/>
            <a:ext cx="652263" cy="353690"/>
            <a:chOff x="2943375" y="3507358"/>
            <a:chExt cx="652263" cy="353690"/>
          </a:xfrm>
        </p:grpSpPr>
        <p:cxnSp>
          <p:nvCxnSpPr>
            <p:cNvPr id="50" name="49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58 Flecha izquierda y derecha"/>
          <p:cNvSpPr/>
          <p:nvPr/>
        </p:nvSpPr>
        <p:spPr>
          <a:xfrm>
            <a:off x="8056288" y="4077072"/>
            <a:ext cx="504056" cy="144016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60 Pentágono"/>
          <p:cNvSpPr/>
          <p:nvPr/>
        </p:nvSpPr>
        <p:spPr>
          <a:xfrm>
            <a:off x="0" y="5200172"/>
            <a:ext cx="1705850" cy="749108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/>
              <a:t>Modificamos información de nuestra cuenta</a:t>
            </a:r>
            <a:endParaRPr lang="es-AR" sz="1100" dirty="0"/>
          </a:p>
        </p:txBody>
      </p:sp>
      <p:sp>
        <p:nvSpPr>
          <p:cNvPr id="62" name="61 Cheurón"/>
          <p:cNvSpPr/>
          <p:nvPr/>
        </p:nvSpPr>
        <p:spPr>
          <a:xfrm>
            <a:off x="1344702" y="5200172"/>
            <a:ext cx="1844866" cy="749108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Cambiamos nuestra imagen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3" name="62 Cheurón"/>
          <p:cNvSpPr/>
          <p:nvPr/>
        </p:nvSpPr>
        <p:spPr>
          <a:xfrm>
            <a:off x="2829995" y="5200061"/>
            <a:ext cx="1844866" cy="749108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Seleccionamos archivo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4314742" y="5199944"/>
            <a:ext cx="1844866" cy="749108"/>
          </a:xfrm>
          <a:prstGeom prst="chevron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La imagen se guarda en la BD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5" name="64 Cheurón"/>
          <p:cNvSpPr/>
          <p:nvPr/>
        </p:nvSpPr>
        <p:spPr>
          <a:xfrm>
            <a:off x="5804906" y="5201958"/>
            <a:ext cx="2087081" cy="749108"/>
          </a:xfrm>
          <a:prstGeom prst="chevron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Guardamos el resto de nuestra información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6" name="65 Cheurón"/>
          <p:cNvSpPr/>
          <p:nvPr/>
        </p:nvSpPr>
        <p:spPr>
          <a:xfrm>
            <a:off x="7541569" y="5203800"/>
            <a:ext cx="1602431" cy="749108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Se relacionan en la BD</a:t>
            </a:r>
            <a:endParaRPr lang="es-AR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68208E-6 C 0.02431 -0.01318 0.00764 -0.00509 0.06684 4.68208E-6 C 0.07778 0.00092 0.08907 0.00508 0.10087 0.00578 C 0.11528 0.00647 0.13004 0.00739 0.14462 0.00878 C 0.17205 0.00647 0.19914 0.00462 0.22622 4.68208E-6 C 0.24063 -0.00579 0.254 -0.00694 0.26893 -0.00856 C 0.29966 -0.0185 0.329 -0.03422 0.3599 -0.03908 C 0.38368 -0.05249 0.40799 -0.05642 0.43299 -0.05827 C 0.44809 -0.06313 0.4625 -0.07099 0.47761 -0.07515 C 0.48368 -0.08162 0.48889 -0.0837 0.49584 -0.08625 C 0.50747 -0.09619 0.52153 -0.10544 0.53108 -0.12232 " pathEditMode="relative" rAng="0" ptsTypes="ffffffffff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" y="-5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08 -0.12232 C 0.55539 -0.12532 0.57709 -0.13203 0.60122 -0.12717 C 0.60921 -0.11191 0.60521 -0.12394 0.60799 -0.08902 C 0.60851 -0.08278 0.6099 -0.06983 0.6099 -0.06891 " pathEditMode="relative" rAng="0" ptsTypes="fff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57000"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4 C 0.2243 0.07422 0.44861 0.14821 0.53611 0.1789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" y="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99 -0.0689 C 0.60382 -0.05942 0.59549 -0.05387 0.58577 -0.04879 C 0.57969 -0.04231 0.57761 -0.04324 0.5698 -0.04046 C 0.5625 -0.03329 0.55296 -0.03399 0.54393 -0.03052 C 0.51424 -0.01896 0.48282 -0.01341 0.45105 -0.0104 C 0.40625 -0.01179 0.36511 -0.01595 0.32084 -0.01873 C 0.30973 -0.02266 0.2974 -0.02428 0.28559 -0.02566 C 0.275 -0.02682 0.25348 -0.0289 0.25348 -0.02867 C 0.23889 -0.03399 0.22466 -0.03884 0.21042 -0.04393 C 0.20487 -0.04763 0.20052 -0.05179 0.19427 -0.05387 C 0.19046 -0.0578 0.18455 -0.06728 0.18455 -0.06705 C 0.18282 -0.07283 0.18056 -0.0763 0.17674 -0.08069 C 0.17726 -0.08231 0.1783 -0.08532 0.1783 -0.08532 " pathEditMode="relative" rAng="0" ptsTypes="ffffffffffffA">
                                      <p:cBhvr>
                                        <p:cTn id="4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60116E-6 L 0.61493 0.1477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" y="74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111" name="110 CuadroTexto"/>
          <p:cNvSpPr txBox="1"/>
          <p:nvPr/>
        </p:nvSpPr>
        <p:spPr>
          <a:xfrm>
            <a:off x="684089" y="1412776"/>
            <a:ext cx="4610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Solución en la carga de imágenes - Código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4788024" y="1052736"/>
            <a:ext cx="3264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Evaluar si la dejamos o borramos</a:t>
            </a:r>
          </a:p>
          <a:p>
            <a:r>
              <a:rPr lang="es-ES_tradnl" dirty="0" smtClean="0"/>
              <a:t>O directamente en Eclipse</a:t>
            </a:r>
            <a:endParaRPr lang="es-A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1062" y="1977491"/>
            <a:ext cx="7776864" cy="446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99820" y="859659"/>
            <a:ext cx="227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 a Futuro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8" name="57 Imagen" descr="n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104" y="764704"/>
            <a:ext cx="764208" cy="575403"/>
          </a:xfrm>
          <a:prstGeom prst="rect">
            <a:avLst/>
          </a:prstGeom>
        </p:spPr>
      </p:pic>
      <p:graphicFrame>
        <p:nvGraphicFramePr>
          <p:cNvPr id="60" name="59 Diagrama"/>
          <p:cNvGraphicFramePr/>
          <p:nvPr/>
        </p:nvGraphicFramePr>
        <p:xfrm>
          <a:off x="1043608" y="1484784"/>
          <a:ext cx="72728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14 Imagen" descr="live-ch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7582" y="2756545"/>
            <a:ext cx="249933" cy="181299"/>
          </a:xfrm>
          <a:prstGeom prst="rect">
            <a:avLst/>
          </a:prstGeom>
        </p:spPr>
      </p:pic>
      <p:pic>
        <p:nvPicPr>
          <p:cNvPr id="19" name="18 Imagen" descr="e-mail-ic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8532" y="2422129"/>
            <a:ext cx="259457" cy="259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7016" y="293969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MUCHAS GRACIAS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1936" y="293771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PREGUNTAS?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0" y="1844824"/>
            <a:ext cx="9144000" cy="144016"/>
            <a:chOff x="0" y="1844824"/>
            <a:chExt cx="9144000" cy="1152128"/>
          </a:xfrm>
        </p:grpSpPr>
        <p:sp>
          <p:nvSpPr>
            <p:cNvPr id="6" name="5 Rectángulo"/>
            <p:cNvSpPr/>
            <p:nvPr/>
          </p:nvSpPr>
          <p:spPr>
            <a:xfrm>
              <a:off x="1735208" y="1848302"/>
              <a:ext cx="7408792" cy="1139428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844824"/>
              <a:ext cx="1575792" cy="11521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35124" y="31814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438028" y="5533712"/>
            <a:ext cx="2683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pPr algn="r"/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7" grpId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 descr="man business-finance-help with key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3645" y="764704"/>
            <a:ext cx="720080" cy="720080"/>
          </a:xfrm>
        </p:spPr>
      </p:pic>
      <p:grpSp>
        <p:nvGrpSpPr>
          <p:cNvPr id="4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7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13" name="Picture 12" descr="Portfolio Icon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1772816"/>
            <a:ext cx="1140718" cy="1140718"/>
          </a:xfrm>
          <a:prstGeom prst="rect">
            <a:avLst/>
          </a:prstGeom>
        </p:spPr>
      </p:pic>
      <p:pic>
        <p:nvPicPr>
          <p:cNvPr id="14" name="Picture 13" descr="PM 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1640" y="1916832"/>
            <a:ext cx="926232" cy="926232"/>
          </a:xfrm>
          <a:prstGeom prst="rect">
            <a:avLst/>
          </a:prstGeom>
        </p:spPr>
      </p:pic>
      <p:grpSp>
        <p:nvGrpSpPr>
          <p:cNvPr id="15" name="40 Grupo"/>
          <p:cNvGrpSpPr/>
          <p:nvPr/>
        </p:nvGrpSpPr>
        <p:grpSpPr>
          <a:xfrm>
            <a:off x="3926487" y="1916832"/>
            <a:ext cx="1005553" cy="1017583"/>
            <a:chOff x="4695693" y="3479194"/>
            <a:chExt cx="717521" cy="729551"/>
          </a:xfrm>
        </p:grpSpPr>
        <p:sp>
          <p:nvSpPr>
            <p:cNvPr id="16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17" name="42 Imagen" descr="checklist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sp>
        <p:nvSpPr>
          <p:cNvPr id="18" name="19 Rectángulo"/>
          <p:cNvSpPr/>
          <p:nvPr/>
        </p:nvSpPr>
        <p:spPr>
          <a:xfrm>
            <a:off x="611560" y="836712"/>
            <a:ext cx="2404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Elementos Claves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0" descr="user-group-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20072" y="4725144"/>
            <a:ext cx="1507232" cy="1507232"/>
          </a:xfrm>
          <a:prstGeom prst="rect">
            <a:avLst/>
          </a:prstGeom>
        </p:spPr>
      </p:pic>
      <p:pic>
        <p:nvPicPr>
          <p:cNvPr id="22" name="Picture 21" descr="Clipboar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9592" y="1471910"/>
            <a:ext cx="1224136" cy="1224136"/>
          </a:xfrm>
          <a:prstGeom prst="rect">
            <a:avLst/>
          </a:prstGeom>
        </p:spPr>
      </p:pic>
      <p:pic>
        <p:nvPicPr>
          <p:cNvPr id="23" name="Picture 22" descr="schedule-an-appointment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19672" y="1903958"/>
            <a:ext cx="1042321" cy="1309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41 CuadroTexto"/>
          <p:cNvSpPr txBox="1"/>
          <p:nvPr/>
        </p:nvSpPr>
        <p:spPr>
          <a:xfrm>
            <a:off x="971600" y="2780928"/>
            <a:ext cx="861537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Proyecto</a:t>
            </a:r>
            <a:endParaRPr lang="es-ES" sz="1200" dirty="0">
              <a:solidFill>
                <a:srgbClr val="0070C0"/>
              </a:solidFill>
            </a:endParaRPr>
          </a:p>
        </p:txBody>
      </p:sp>
      <p:grpSp>
        <p:nvGrpSpPr>
          <p:cNvPr id="31" name="40 Grupo"/>
          <p:cNvGrpSpPr/>
          <p:nvPr/>
        </p:nvGrpSpPr>
        <p:grpSpPr>
          <a:xfrm>
            <a:off x="4004320" y="2069232"/>
            <a:ext cx="1005553" cy="1017583"/>
            <a:chOff x="4695693" y="3479194"/>
            <a:chExt cx="717521" cy="729551"/>
          </a:xfrm>
        </p:grpSpPr>
        <p:sp>
          <p:nvSpPr>
            <p:cNvPr id="32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33" name="42 Imagen" descr="checklist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34" name="40 Grupo"/>
          <p:cNvGrpSpPr/>
          <p:nvPr/>
        </p:nvGrpSpPr>
        <p:grpSpPr>
          <a:xfrm>
            <a:off x="4156720" y="2221632"/>
            <a:ext cx="1005553" cy="1017583"/>
            <a:chOff x="4695693" y="3479194"/>
            <a:chExt cx="717521" cy="729551"/>
          </a:xfrm>
        </p:grpSpPr>
        <p:sp>
          <p:nvSpPr>
            <p:cNvPr id="35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36" name="42 Imagen" descr="checklist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pic>
        <p:nvPicPr>
          <p:cNvPr id="43" name="Picture 42" descr="reloj-moderno-de-pared-155844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36096" y="6241143"/>
            <a:ext cx="576064" cy="573176"/>
          </a:xfrm>
          <a:prstGeom prst="rect">
            <a:avLst/>
          </a:prstGeom>
        </p:spPr>
      </p:pic>
      <p:pic>
        <p:nvPicPr>
          <p:cNvPr id="44" name="Picture 43" descr="reloj-moderno-de-pared-155844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83768" y="6241143"/>
            <a:ext cx="576064" cy="573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C 0.03923 -0.01134 0.07864 -0.02245 0.125 -0.02361 C 0.17135 -0.0243 0.25035 -0.00926 0.27812 -0.00601 C 0.3059 -0.00301 0.29878 -0.00393 0.29166 -0.00463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-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C 0.0349 -0.01713 0.06997 -0.03357 0.11163 -0.03519 C 0.15295 -0.03611 0.22379 -0.01389 0.24879 -0.00926 C 0.27396 -0.00463 0.26736 -0.00579 0.26094 -0.00695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" y="-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9913 0.4680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36232 -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36232 -0.0004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36232 -0.0004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85 -0.00301 L -0.1434 0.3247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" y="1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46 -0.00162 L 0.22761 0.2608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32 -0.00046 L 0.29947 0.4509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2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" name="18 Forma"/>
          <p:cNvCxnSpPr>
            <a:endCxn id="62" idx="0"/>
          </p:cNvCxnSpPr>
          <p:nvPr/>
        </p:nvCxnSpPr>
        <p:spPr>
          <a:xfrm>
            <a:off x="4324056" y="3701151"/>
            <a:ext cx="1198916" cy="428628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611560" y="836712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Visión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1" name="20 Grupo"/>
          <p:cNvGrpSpPr/>
          <p:nvPr/>
        </p:nvGrpSpPr>
        <p:grpSpPr>
          <a:xfrm>
            <a:off x="323528" y="1843763"/>
            <a:ext cx="714380" cy="769245"/>
            <a:chOff x="3153515" y="1535361"/>
            <a:chExt cx="714380" cy="769245"/>
          </a:xfrm>
        </p:grpSpPr>
        <p:pic>
          <p:nvPicPr>
            <p:cNvPr id="22" name="21 Imagen" descr="client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678" y="1535361"/>
              <a:ext cx="531841" cy="548201"/>
            </a:xfrm>
            <a:prstGeom prst="rect">
              <a:avLst/>
            </a:prstGeom>
          </p:spPr>
        </p:pic>
        <p:sp>
          <p:nvSpPr>
            <p:cNvPr id="23" name="22 CuadroTexto"/>
            <p:cNvSpPr txBox="1"/>
            <p:nvPr/>
          </p:nvSpPr>
          <p:spPr>
            <a:xfrm>
              <a:off x="3153515" y="2027607"/>
              <a:ext cx="71438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Cliente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928393" y="3033416"/>
            <a:ext cx="895333" cy="810611"/>
            <a:chOff x="4033857" y="2528993"/>
            <a:chExt cx="895333" cy="810611"/>
          </a:xfrm>
        </p:grpSpPr>
        <p:pic>
          <p:nvPicPr>
            <p:cNvPr id="25" name="24 Imagen" descr="portafoli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1934" y="2528993"/>
              <a:ext cx="587849" cy="598038"/>
            </a:xfrm>
            <a:prstGeom prst="rect">
              <a:avLst/>
            </a:prstGeom>
          </p:spPr>
        </p:pic>
        <p:sp>
          <p:nvSpPr>
            <p:cNvPr id="26" name="25 CuadroTexto"/>
            <p:cNvSpPr txBox="1"/>
            <p:nvPr/>
          </p:nvSpPr>
          <p:spPr>
            <a:xfrm>
              <a:off x="4033857" y="3062605"/>
              <a:ext cx="895333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Proyecto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27" name="26 Imagen" descr="casc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0609" y="2578830"/>
              <a:ext cx="338444" cy="310422"/>
            </a:xfrm>
            <a:prstGeom prst="rect">
              <a:avLst/>
            </a:prstGeom>
          </p:spPr>
        </p:pic>
      </p:grpSp>
      <p:grpSp>
        <p:nvGrpSpPr>
          <p:cNvPr id="28" name="27 Grupo"/>
          <p:cNvGrpSpPr/>
          <p:nvPr/>
        </p:nvGrpSpPr>
        <p:grpSpPr>
          <a:xfrm>
            <a:off x="3081248" y="3279793"/>
            <a:ext cx="857256" cy="909331"/>
            <a:chOff x="2761236" y="4799501"/>
            <a:chExt cx="857256" cy="909331"/>
          </a:xfrm>
        </p:grpSpPr>
        <p:pic>
          <p:nvPicPr>
            <p:cNvPr id="29" name="28 Imagen" descr="us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0658" y="4799501"/>
              <a:ext cx="487814" cy="653666"/>
            </a:xfrm>
            <a:prstGeom prst="rect">
              <a:avLst/>
            </a:prstGeom>
          </p:spPr>
        </p:pic>
        <p:sp>
          <p:nvSpPr>
            <p:cNvPr id="30" name="29 CuadroTexto"/>
            <p:cNvSpPr txBox="1"/>
            <p:nvPr/>
          </p:nvSpPr>
          <p:spPr>
            <a:xfrm>
              <a:off x="2761236" y="5431833"/>
              <a:ext cx="857256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Analista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2902478" y="5155087"/>
            <a:ext cx="1202214" cy="846535"/>
            <a:chOff x="5400176" y="4809365"/>
            <a:chExt cx="1202214" cy="846535"/>
          </a:xfrm>
        </p:grpSpPr>
        <p:pic>
          <p:nvPicPr>
            <p:cNvPr id="32" name="31 Imagen" descr="developer_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8865" y="4809365"/>
              <a:ext cx="620154" cy="639231"/>
            </a:xfrm>
            <a:prstGeom prst="rect">
              <a:avLst/>
            </a:prstGeom>
          </p:spPr>
        </p:pic>
        <p:sp>
          <p:nvSpPr>
            <p:cNvPr id="33" name="32 CuadroTexto"/>
            <p:cNvSpPr txBox="1"/>
            <p:nvPr/>
          </p:nvSpPr>
          <p:spPr>
            <a:xfrm>
              <a:off x="5400176" y="5378901"/>
              <a:ext cx="1202214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Desarrollador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34" name="33 Imagen" descr="acuer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7908" y="2079887"/>
            <a:ext cx="518622" cy="249182"/>
          </a:xfrm>
          <a:prstGeom prst="rect">
            <a:avLst/>
          </a:prstGeom>
        </p:spPr>
      </p:pic>
      <p:grpSp>
        <p:nvGrpSpPr>
          <p:cNvPr id="35" name="34 Grupo"/>
          <p:cNvGrpSpPr/>
          <p:nvPr/>
        </p:nvGrpSpPr>
        <p:grpSpPr>
          <a:xfrm>
            <a:off x="1561286" y="1872692"/>
            <a:ext cx="1143008" cy="764159"/>
            <a:chOff x="4786314" y="1571612"/>
            <a:chExt cx="1143008" cy="764159"/>
          </a:xfrm>
        </p:grpSpPr>
        <p:pic>
          <p:nvPicPr>
            <p:cNvPr id="36" name="35 Imagen" descr="company-ico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4586" y="1571612"/>
              <a:ext cx="619611" cy="508330"/>
            </a:xfrm>
            <a:prstGeom prst="rect">
              <a:avLst/>
            </a:prstGeom>
          </p:spPr>
        </p:pic>
        <p:sp>
          <p:nvSpPr>
            <p:cNvPr id="37" name="36 CuadroTexto"/>
            <p:cNvSpPr txBox="1"/>
            <p:nvPr/>
          </p:nvSpPr>
          <p:spPr>
            <a:xfrm>
              <a:off x="4786314" y="2058772"/>
              <a:ext cx="114300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Proveedor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399095" y="4033527"/>
            <a:ext cx="717521" cy="729551"/>
            <a:chOff x="4695693" y="3479194"/>
            <a:chExt cx="717521" cy="729551"/>
          </a:xfrm>
        </p:grpSpPr>
        <p:sp>
          <p:nvSpPr>
            <p:cNvPr id="39" name="38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0" name="39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1" name="40 Grupo"/>
          <p:cNvGrpSpPr/>
          <p:nvPr/>
        </p:nvGrpSpPr>
        <p:grpSpPr>
          <a:xfrm>
            <a:off x="2534558" y="3338052"/>
            <a:ext cx="717521" cy="729551"/>
            <a:chOff x="4695693" y="3479194"/>
            <a:chExt cx="717521" cy="729551"/>
          </a:xfrm>
        </p:grpSpPr>
        <p:sp>
          <p:nvSpPr>
            <p:cNvPr id="42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3" name="42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4" name="43 Grupo"/>
          <p:cNvGrpSpPr/>
          <p:nvPr/>
        </p:nvGrpSpPr>
        <p:grpSpPr>
          <a:xfrm>
            <a:off x="2499789" y="5116873"/>
            <a:ext cx="717521" cy="729551"/>
            <a:chOff x="4695693" y="3479194"/>
            <a:chExt cx="717521" cy="729551"/>
          </a:xfrm>
        </p:grpSpPr>
        <p:sp>
          <p:nvSpPr>
            <p:cNvPr id="45" name="44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6" name="45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7" name="46 Grupo"/>
          <p:cNvGrpSpPr/>
          <p:nvPr/>
        </p:nvGrpSpPr>
        <p:grpSpPr>
          <a:xfrm>
            <a:off x="570991" y="4031242"/>
            <a:ext cx="1395611" cy="1027231"/>
            <a:chOff x="2342882" y="2952246"/>
            <a:chExt cx="1395611" cy="1027231"/>
          </a:xfrm>
        </p:grpSpPr>
        <p:grpSp>
          <p:nvGrpSpPr>
            <p:cNvPr id="48" name="89 Grupo"/>
            <p:cNvGrpSpPr/>
            <p:nvPr/>
          </p:nvGrpSpPr>
          <p:grpSpPr>
            <a:xfrm>
              <a:off x="2342882" y="3048498"/>
              <a:ext cx="1395611" cy="930979"/>
              <a:chOff x="3566100" y="3510216"/>
              <a:chExt cx="1395611" cy="930979"/>
            </a:xfrm>
          </p:grpSpPr>
          <p:pic>
            <p:nvPicPr>
              <p:cNvPr id="50" name="49 Imagen" descr="User-icon.png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935847" y="3510216"/>
                <a:ext cx="666333" cy="686832"/>
              </a:xfrm>
              <a:prstGeom prst="rect">
                <a:avLst/>
              </a:prstGeom>
            </p:spPr>
          </p:pic>
          <p:sp>
            <p:nvSpPr>
              <p:cNvPr id="51" name="50 CuadroTexto"/>
              <p:cNvSpPr txBox="1"/>
              <p:nvPr/>
            </p:nvSpPr>
            <p:spPr>
              <a:xfrm>
                <a:off x="3566100" y="4164196"/>
                <a:ext cx="1395611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>
                    <a:solidFill>
                      <a:srgbClr val="0070C0"/>
                    </a:solidFill>
                  </a:rPr>
                  <a:t>Líder de proyecto</a:t>
                </a:r>
                <a:endParaRPr lang="es-ES" sz="12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48 Imagen" descr="key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8426" y="2952246"/>
              <a:ext cx="285752" cy="484912"/>
            </a:xfrm>
            <a:prstGeom prst="rect">
              <a:avLst/>
            </a:prstGeom>
          </p:spPr>
        </p:pic>
      </p:grpSp>
      <p:pic>
        <p:nvPicPr>
          <p:cNvPr id="52" name="51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28976" y="4322283"/>
            <a:ext cx="505116" cy="500066"/>
          </a:xfrm>
          <a:prstGeom prst="rect">
            <a:avLst/>
          </a:prstGeom>
        </p:spPr>
      </p:pic>
      <p:pic>
        <p:nvPicPr>
          <p:cNvPr id="53" name="52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33480" y="5300605"/>
            <a:ext cx="505116" cy="500066"/>
          </a:xfrm>
          <a:prstGeom prst="rect">
            <a:avLst/>
          </a:prstGeom>
        </p:spPr>
      </p:pic>
      <p:pic>
        <p:nvPicPr>
          <p:cNvPr id="54" name="53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47502" y="3415399"/>
            <a:ext cx="505116" cy="500066"/>
          </a:xfrm>
          <a:prstGeom prst="rect">
            <a:avLst/>
          </a:prstGeom>
        </p:spPr>
      </p:pic>
      <p:pic>
        <p:nvPicPr>
          <p:cNvPr id="55" name="5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70228" y="3527693"/>
            <a:ext cx="319779" cy="307289"/>
          </a:xfrm>
          <a:prstGeom prst="rect">
            <a:avLst/>
          </a:prstGeom>
        </p:spPr>
      </p:pic>
      <p:grpSp>
        <p:nvGrpSpPr>
          <p:cNvPr id="56" name="55 Grupo"/>
          <p:cNvGrpSpPr/>
          <p:nvPr/>
        </p:nvGrpSpPr>
        <p:grpSpPr>
          <a:xfrm>
            <a:off x="7031430" y="3819213"/>
            <a:ext cx="1785950" cy="1492260"/>
            <a:chOff x="5429256" y="1999425"/>
            <a:chExt cx="1785950" cy="1492260"/>
          </a:xfrm>
        </p:grpSpPr>
        <p:pic>
          <p:nvPicPr>
            <p:cNvPr id="57" name="56 Imagen" descr="report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9256" y="1999425"/>
              <a:ext cx="1785950" cy="1358137"/>
            </a:xfrm>
            <a:prstGeom prst="rect">
              <a:avLst/>
            </a:prstGeom>
          </p:spPr>
        </p:pic>
        <p:sp>
          <p:nvSpPr>
            <p:cNvPr id="58" name="57 CuadroTexto"/>
            <p:cNvSpPr txBox="1"/>
            <p:nvPr/>
          </p:nvSpPr>
          <p:spPr>
            <a:xfrm>
              <a:off x="5929322" y="3214686"/>
              <a:ext cx="107157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Reportes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58 Grupo"/>
          <p:cNvGrpSpPr/>
          <p:nvPr/>
        </p:nvGrpSpPr>
        <p:grpSpPr>
          <a:xfrm>
            <a:off x="7382852" y="1444215"/>
            <a:ext cx="1071570" cy="1354533"/>
            <a:chOff x="7572396" y="1428736"/>
            <a:chExt cx="1071570" cy="1354533"/>
          </a:xfrm>
        </p:grpSpPr>
        <p:pic>
          <p:nvPicPr>
            <p:cNvPr id="60" name="59 Imagen" descr="exito1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72396" y="1428736"/>
              <a:ext cx="1071570" cy="1060855"/>
            </a:xfrm>
            <a:prstGeom prst="rect">
              <a:avLst/>
            </a:prstGeom>
          </p:spPr>
        </p:pic>
        <p:sp>
          <p:nvSpPr>
            <p:cNvPr id="61" name="60 CuadroTexto"/>
            <p:cNvSpPr txBox="1"/>
            <p:nvPr/>
          </p:nvSpPr>
          <p:spPr>
            <a:xfrm>
              <a:off x="7747356" y="2475492"/>
              <a:ext cx="717521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FF0000"/>
                  </a:solidFill>
                </a:rPr>
                <a:t>EXITO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2" name="30 Imagen" descr="interfac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24122" y="4129779"/>
            <a:ext cx="1397700" cy="1071570"/>
          </a:xfrm>
          <a:prstGeom prst="rect">
            <a:avLst/>
          </a:prstGeom>
        </p:spPr>
      </p:pic>
      <p:cxnSp>
        <p:nvCxnSpPr>
          <p:cNvPr id="63" name="62 Forma"/>
          <p:cNvCxnSpPr>
            <a:endCxn id="62" idx="2"/>
          </p:cNvCxnSpPr>
          <p:nvPr/>
        </p:nvCxnSpPr>
        <p:spPr>
          <a:xfrm flipV="1">
            <a:off x="4395494" y="5201349"/>
            <a:ext cx="1127478" cy="357190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117 Forma"/>
          <p:cNvCxnSpPr/>
          <p:nvPr/>
        </p:nvCxnSpPr>
        <p:spPr>
          <a:xfrm>
            <a:off x="2323792" y="4558407"/>
            <a:ext cx="242889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5" name="6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77300" y="4406759"/>
            <a:ext cx="319779" cy="307289"/>
          </a:xfrm>
          <a:prstGeom prst="rect">
            <a:avLst/>
          </a:prstGeom>
        </p:spPr>
      </p:pic>
      <p:pic>
        <p:nvPicPr>
          <p:cNvPr id="66" name="65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84768" y="5407164"/>
            <a:ext cx="319779" cy="307289"/>
          </a:xfrm>
          <a:prstGeom prst="rect">
            <a:avLst/>
          </a:prstGeom>
        </p:spPr>
      </p:pic>
      <p:pic>
        <p:nvPicPr>
          <p:cNvPr id="67" name="66 Imagen" descr="engi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935046" y="4567179"/>
            <a:ext cx="466724" cy="466724"/>
          </a:xfrm>
          <a:prstGeom prst="rect">
            <a:avLst/>
          </a:prstGeom>
        </p:spPr>
      </p:pic>
      <p:cxnSp>
        <p:nvCxnSpPr>
          <p:cNvPr id="68" name="117 Forma"/>
          <p:cNvCxnSpPr/>
          <p:nvPr/>
        </p:nvCxnSpPr>
        <p:spPr>
          <a:xfrm>
            <a:off x="6467196" y="4556819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129 Forma"/>
          <p:cNvCxnSpPr/>
          <p:nvPr/>
        </p:nvCxnSpPr>
        <p:spPr>
          <a:xfrm rot="5400000" flipH="1" flipV="1">
            <a:off x="7428768" y="3318353"/>
            <a:ext cx="100013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1752288" y="3699649"/>
            <a:ext cx="642942" cy="428628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>
            <a:off x="1745018" y="5058473"/>
            <a:ext cx="650212" cy="500066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 rot="5400000">
            <a:off x="1040749" y="2703152"/>
            <a:ext cx="500860" cy="794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3" name="72 Imagen" descr="vision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7612" y="862112"/>
            <a:ext cx="432048" cy="5760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3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0"/>
                            </p:stCondLst>
                            <p:childTnLst>
                              <p:par>
                                <p:cTn id="8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1000"/>
                            </p:stCondLst>
                            <p:childTnLst>
                              <p:par>
                                <p:cTn id="8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1500"/>
                            </p:stCondLst>
                            <p:childTnLst>
                              <p:par>
                                <p:cTn id="9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2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4" name="73 Diagrama"/>
          <p:cNvGraphicFramePr/>
          <p:nvPr>
            <p:extLst>
              <p:ext uri="{D42A27DB-BD31-4B8C-83A1-F6EECF244321}">
                <p14:modId xmlns:p14="http://schemas.microsoft.com/office/powerpoint/2010/main" xmlns="" val="154589695"/>
              </p:ext>
            </p:extLst>
          </p:nvPr>
        </p:nvGraphicFramePr>
        <p:xfrm>
          <a:off x="251520" y="1556792"/>
          <a:ext cx="864096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5" name="74 Imagen" descr="ide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504" y="764705"/>
            <a:ext cx="654225" cy="648072"/>
          </a:xfrm>
          <a:prstGeom prst="rect">
            <a:avLst/>
          </a:prstGeom>
        </p:spPr>
      </p:pic>
      <p:sp>
        <p:nvSpPr>
          <p:cNvPr id="76" name="75 Rectángulo"/>
          <p:cNvSpPr/>
          <p:nvPr/>
        </p:nvSpPr>
        <p:spPr>
          <a:xfrm>
            <a:off x="655102" y="851788"/>
            <a:ext cx="5865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¿Qué es?: Una herramienta que permite…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8" name="27 Grupo"/>
          <p:cNvGrpSpPr/>
          <p:nvPr/>
        </p:nvGrpSpPr>
        <p:grpSpPr>
          <a:xfrm>
            <a:off x="719634" y="5419824"/>
            <a:ext cx="1857388" cy="1086312"/>
            <a:chOff x="719634" y="5419824"/>
            <a:chExt cx="1857388" cy="1086312"/>
          </a:xfrm>
        </p:grpSpPr>
        <p:sp>
          <p:nvSpPr>
            <p:cNvPr id="84" name="83 Rectángulo redondeado"/>
            <p:cNvSpPr/>
            <p:nvPr/>
          </p:nvSpPr>
          <p:spPr>
            <a:xfrm>
              <a:off x="719634" y="5813306"/>
              <a:ext cx="1857388" cy="6928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Simplicidad para la administración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5" name="24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3622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29" name="28 Grupo"/>
          <p:cNvGrpSpPr/>
          <p:nvPr/>
        </p:nvGrpSpPr>
        <p:grpSpPr>
          <a:xfrm>
            <a:off x="3672524" y="5419824"/>
            <a:ext cx="1857388" cy="1080436"/>
            <a:chOff x="3672524" y="5419824"/>
            <a:chExt cx="1857388" cy="1080436"/>
          </a:xfrm>
        </p:grpSpPr>
        <p:sp>
          <p:nvSpPr>
            <p:cNvPr id="81" name="80 Rectángulo redondeado"/>
            <p:cNvSpPr/>
            <p:nvPr/>
          </p:nvSpPr>
          <p:spPr>
            <a:xfrm>
              <a:off x="3672524" y="5826322"/>
              <a:ext cx="1857388" cy="673938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Facilidad para los usuarios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6" name="25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7849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30" name="29 Grupo"/>
          <p:cNvGrpSpPr/>
          <p:nvPr/>
        </p:nvGrpSpPr>
        <p:grpSpPr>
          <a:xfrm>
            <a:off x="6560666" y="5417789"/>
            <a:ext cx="1857388" cy="1087203"/>
            <a:chOff x="6560666" y="5417789"/>
            <a:chExt cx="1857388" cy="1087203"/>
          </a:xfrm>
        </p:grpSpPr>
        <p:sp>
          <p:nvSpPr>
            <p:cNvPr id="78" name="77 Rectángulo redondeado"/>
            <p:cNvSpPr/>
            <p:nvPr/>
          </p:nvSpPr>
          <p:spPr>
            <a:xfrm>
              <a:off x="6560666" y="5769062"/>
              <a:ext cx="1857388" cy="7359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Información para la toma de decisiones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7" name="26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97761" y="5417789"/>
              <a:ext cx="512441" cy="512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4" grpId="0" uiExpand="1">
        <p:bldSub>
          <a:bldDgm bld="one"/>
        </p:bldSub>
      </p:bldGraphic>
      <p:bldGraphic spid="74" grpId="1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7" name="26 Diagrama"/>
          <p:cNvGraphicFramePr/>
          <p:nvPr/>
        </p:nvGraphicFramePr>
        <p:xfrm>
          <a:off x="460515" y="1700808"/>
          <a:ext cx="8388423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19 Imagen" descr="firs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188" y="757084"/>
            <a:ext cx="474993" cy="641240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702836" y="859659"/>
            <a:ext cx="371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Funcionalidades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702836" y="859659"/>
            <a:ext cx="2544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Les presentamos…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6" name="25 Imagen" descr="presentac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600" y="810424"/>
            <a:ext cx="590576" cy="59057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786" y="2021185"/>
            <a:ext cx="8156663" cy="36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21 Imagen" descr="reglanegoc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784427"/>
            <a:ext cx="700357" cy="700357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95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Reglas de Negocio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23 Diagrama"/>
          <p:cNvGraphicFramePr/>
          <p:nvPr/>
        </p:nvGraphicFramePr>
        <p:xfrm>
          <a:off x="144016" y="1152128"/>
          <a:ext cx="8892480" cy="544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866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5 Rectángulo redondeado"/>
          <p:cNvSpPr/>
          <p:nvPr/>
        </p:nvSpPr>
        <p:spPr>
          <a:xfrm>
            <a:off x="611560" y="1566273"/>
            <a:ext cx="2286016" cy="1785950"/>
          </a:xfrm>
          <a:prstGeom prst="roundRect">
            <a:avLst>
              <a:gd name="adj" fmla="val 8413"/>
            </a:avLst>
          </a:prstGeom>
          <a:solidFill>
            <a:srgbClr val="005EA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7 Rectángulo redondeado"/>
          <p:cNvSpPr/>
          <p:nvPr/>
        </p:nvSpPr>
        <p:spPr>
          <a:xfrm>
            <a:off x="897312" y="2066339"/>
            <a:ext cx="1714512" cy="50006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9 Rectángulo redondeado"/>
          <p:cNvSpPr/>
          <p:nvPr/>
        </p:nvSpPr>
        <p:spPr>
          <a:xfrm>
            <a:off x="897312" y="2779009"/>
            <a:ext cx="1714512" cy="50177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8 Rectángulo redondeado"/>
          <p:cNvSpPr/>
          <p:nvPr/>
        </p:nvSpPr>
        <p:spPr>
          <a:xfrm>
            <a:off x="611560" y="4638107"/>
            <a:ext cx="2286016" cy="785818"/>
          </a:xfrm>
          <a:prstGeom prst="roundRect">
            <a:avLst/>
          </a:prstGeom>
          <a:solidFill>
            <a:srgbClr val="48083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0 Rectángulo redondeado"/>
          <p:cNvSpPr/>
          <p:nvPr/>
        </p:nvSpPr>
        <p:spPr>
          <a:xfrm>
            <a:off x="611560" y="3566537"/>
            <a:ext cx="2286016" cy="7858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21 Rectángulo redondeado"/>
          <p:cNvSpPr/>
          <p:nvPr/>
        </p:nvSpPr>
        <p:spPr>
          <a:xfrm>
            <a:off x="3397642" y="1566273"/>
            <a:ext cx="1285884" cy="2509776"/>
          </a:xfrm>
          <a:prstGeom prst="roundRect">
            <a:avLst>
              <a:gd name="adj" fmla="val 9586"/>
            </a:avLst>
          </a:prstGeom>
          <a:solidFill>
            <a:srgbClr val="5F91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2 Rectángulo redondeado"/>
          <p:cNvSpPr/>
          <p:nvPr/>
        </p:nvSpPr>
        <p:spPr>
          <a:xfrm>
            <a:off x="3397642" y="4076049"/>
            <a:ext cx="1285884" cy="2276570"/>
          </a:xfrm>
          <a:prstGeom prst="roundRect">
            <a:avLst/>
          </a:prstGeom>
          <a:solidFill>
            <a:srgbClr val="57AA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4285" y="5685864"/>
            <a:ext cx="767474" cy="767472"/>
          </a:xfrm>
          <a:prstGeom prst="rect">
            <a:avLst/>
          </a:prstGeom>
        </p:spPr>
      </p:pic>
      <p:pic>
        <p:nvPicPr>
          <p:cNvPr id="29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7463" y="1642075"/>
            <a:ext cx="526606" cy="352826"/>
          </a:xfrm>
          <a:prstGeom prst="rect">
            <a:avLst/>
          </a:prstGeom>
        </p:spPr>
      </p:pic>
      <p:pic>
        <p:nvPicPr>
          <p:cNvPr id="30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998" y="3709413"/>
            <a:ext cx="357631" cy="544616"/>
          </a:xfrm>
          <a:prstGeom prst="rect">
            <a:avLst/>
          </a:prstGeom>
        </p:spPr>
      </p:pic>
      <p:sp>
        <p:nvSpPr>
          <p:cNvPr id="31" name="15 CuadroTexto"/>
          <p:cNvSpPr txBox="1"/>
          <p:nvPr/>
        </p:nvSpPr>
        <p:spPr>
          <a:xfrm>
            <a:off x="951415" y="2085395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Widgets</a:t>
            </a:r>
            <a:r>
              <a:rPr lang="es-ES" sz="800" dirty="0" smtClean="0">
                <a:solidFill>
                  <a:schemeClr val="bg1"/>
                </a:solidFill>
              </a:rPr>
              <a:t> – CSS – </a:t>
            </a:r>
            <a:r>
              <a:rPr lang="es-ES" sz="800" dirty="0" err="1" smtClean="0">
                <a:solidFill>
                  <a:schemeClr val="bg1"/>
                </a:solidFill>
              </a:rPr>
              <a:t>Image</a:t>
            </a:r>
            <a:r>
              <a:rPr lang="es-ES" sz="800" dirty="0" smtClean="0">
                <a:solidFill>
                  <a:schemeClr val="bg1"/>
                </a:solidFill>
              </a:rPr>
              <a:t> - </a:t>
            </a:r>
            <a:r>
              <a:rPr lang="es-ES" sz="800" dirty="0" err="1" smtClean="0">
                <a:solidFill>
                  <a:schemeClr val="bg1"/>
                </a:solidFill>
              </a:rPr>
              <a:t>Javascript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2" name="16 CuadroTexto"/>
          <p:cNvSpPr txBox="1"/>
          <p:nvPr/>
        </p:nvSpPr>
        <p:spPr>
          <a:xfrm>
            <a:off x="1325940" y="2993903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Server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33" name="17 Flecha arriba y abajo"/>
          <p:cNvSpPr/>
          <p:nvPr/>
        </p:nvSpPr>
        <p:spPr>
          <a:xfrm>
            <a:off x="1611692" y="252354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23 CuadroTexto"/>
          <p:cNvSpPr txBox="1"/>
          <p:nvPr/>
        </p:nvSpPr>
        <p:spPr>
          <a:xfrm>
            <a:off x="1325940" y="2290177"/>
            <a:ext cx="77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</a:t>
            </a:r>
            <a:r>
              <a:rPr lang="es-ES" sz="800" b="1" dirty="0" err="1" smtClean="0">
                <a:solidFill>
                  <a:schemeClr val="bg1"/>
                </a:solidFill>
              </a:rPr>
              <a:t>Client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35" name="24 CuadroTexto"/>
          <p:cNvSpPr txBox="1"/>
          <p:nvPr/>
        </p:nvSpPr>
        <p:spPr>
          <a:xfrm>
            <a:off x="1489383" y="2806918"/>
            <a:ext cx="738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Servlet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6" name="25 CuadroTexto"/>
          <p:cNvSpPr txBox="1"/>
          <p:nvPr/>
        </p:nvSpPr>
        <p:spPr>
          <a:xfrm>
            <a:off x="1040188" y="3760673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Transactional</a:t>
            </a:r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Java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26 CuadroTexto"/>
          <p:cNvSpPr txBox="1"/>
          <p:nvPr/>
        </p:nvSpPr>
        <p:spPr>
          <a:xfrm>
            <a:off x="1325940" y="3951172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27 CuadroTexto"/>
          <p:cNvSpPr txBox="1"/>
          <p:nvPr/>
        </p:nvSpPr>
        <p:spPr>
          <a:xfrm>
            <a:off x="968750" y="4780983"/>
            <a:ext cx="1643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ORM - </a:t>
            </a:r>
            <a:r>
              <a:rPr lang="es-ES" sz="800" dirty="0" err="1" smtClean="0">
                <a:solidFill>
                  <a:schemeClr val="bg1"/>
                </a:solidFill>
              </a:rPr>
              <a:t>Hibernate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9" name="28 CuadroTexto"/>
          <p:cNvSpPr txBox="1"/>
          <p:nvPr/>
        </p:nvSpPr>
        <p:spPr>
          <a:xfrm>
            <a:off x="1397378" y="4995297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bg1"/>
                </a:solidFill>
              </a:rPr>
              <a:t>DAOs</a:t>
            </a:r>
            <a:endParaRPr lang="es-ES" sz="1050" b="1" dirty="0">
              <a:solidFill>
                <a:schemeClr val="bg1"/>
              </a:solidFill>
            </a:endParaRPr>
          </a:p>
        </p:txBody>
      </p:sp>
      <p:pic>
        <p:nvPicPr>
          <p:cNvPr id="40" name="29 Imagen" descr="hiberna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4642" y="4823178"/>
            <a:ext cx="456984" cy="447560"/>
          </a:xfrm>
          <a:prstGeom prst="rect">
            <a:avLst/>
          </a:prstGeom>
        </p:spPr>
      </p:pic>
      <p:sp>
        <p:nvSpPr>
          <p:cNvPr id="41" name="40 CuadroTexto"/>
          <p:cNvSpPr txBox="1"/>
          <p:nvPr/>
        </p:nvSpPr>
        <p:spPr>
          <a:xfrm>
            <a:off x="3370040" y="4193981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Mapping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3655792" y="4384480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Entities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3339044" y="1693362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3624796" y="1883861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DTOs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44 Flecha arriba y abajo"/>
          <p:cNvSpPr/>
          <p:nvPr/>
        </p:nvSpPr>
        <p:spPr>
          <a:xfrm>
            <a:off x="1611692" y="3295073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Flecha arriba y abajo"/>
          <p:cNvSpPr/>
          <p:nvPr/>
        </p:nvSpPr>
        <p:spPr>
          <a:xfrm>
            <a:off x="1611692" y="434759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Flecha arriba y abajo"/>
          <p:cNvSpPr/>
          <p:nvPr/>
        </p:nvSpPr>
        <p:spPr>
          <a:xfrm>
            <a:off x="1611692" y="5423925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47 Imagen" descr="rompezabez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94" y="856149"/>
            <a:ext cx="606135" cy="490969"/>
          </a:xfrm>
          <a:prstGeom prst="rect">
            <a:avLst/>
          </a:prstGeom>
        </p:spPr>
      </p:pic>
      <p:pic>
        <p:nvPicPr>
          <p:cNvPr id="49" name="48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11941" y="3587936"/>
            <a:ext cx="492269" cy="393815"/>
          </a:xfrm>
          <a:prstGeom prst="rect">
            <a:avLst/>
          </a:prstGeom>
        </p:spPr>
      </p:pic>
      <p:pic>
        <p:nvPicPr>
          <p:cNvPr id="50" name="49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01741" y="5843530"/>
            <a:ext cx="492269" cy="393815"/>
          </a:xfrm>
          <a:prstGeom prst="rect">
            <a:avLst/>
          </a:prstGeom>
        </p:spPr>
      </p:pic>
      <p:cxnSp>
        <p:nvCxnSpPr>
          <p:cNvPr id="51" name="50 Conector recto de flecha"/>
          <p:cNvCxnSpPr/>
          <p:nvPr/>
        </p:nvCxnSpPr>
        <p:spPr>
          <a:xfrm>
            <a:off x="2611824" y="2316290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2611824" y="3028609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2897576" y="3822681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2897576" y="42582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2897576" y="50183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8" idx="3"/>
          </p:cNvCxnSpPr>
          <p:nvPr/>
        </p:nvCxnSpPr>
        <p:spPr>
          <a:xfrm>
            <a:off x="2111759" y="6069600"/>
            <a:ext cx="1285883" cy="6713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5914531" y="1069598"/>
            <a:ext cx="18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¿Por qué GWT?</a:t>
            </a:r>
          </a:p>
        </p:txBody>
      </p:sp>
      <p:graphicFrame>
        <p:nvGraphicFramePr>
          <p:cNvPr id="58" name="57 Diagrama"/>
          <p:cNvGraphicFramePr/>
          <p:nvPr/>
        </p:nvGraphicFramePr>
        <p:xfrm>
          <a:off x="4932040" y="1556792"/>
          <a:ext cx="396044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 animBg="1"/>
      <p:bldP spid="46" grpId="0" animBg="1"/>
      <p:bldP spid="47" grpId="0" animBg="1"/>
      <p:bldP spid="57" grpId="0"/>
      <p:bldGraphic spid="58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57 Imagen" descr="ide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556" y="726600"/>
            <a:ext cx="636388" cy="630402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333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En el comienzo…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7" name="56 Diagrama"/>
          <p:cNvGraphicFramePr/>
          <p:nvPr>
            <p:extLst>
              <p:ext uri="{D42A27DB-BD31-4B8C-83A1-F6EECF244321}">
                <p14:modId xmlns:p14="http://schemas.microsoft.com/office/powerpoint/2010/main" xmlns="" val="3564479324"/>
              </p:ext>
            </p:extLst>
          </p:nvPr>
        </p:nvGraphicFramePr>
        <p:xfrm>
          <a:off x="395536" y="1665850"/>
          <a:ext cx="8352928" cy="478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7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2074</TotalTime>
  <Words>1254</Words>
  <Application>Microsoft Office PowerPoint</Application>
  <PresentationFormat>Presentación en pantalla (4:3)</PresentationFormat>
  <Paragraphs>204</Paragraphs>
  <Slides>15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Pablo</dc:creator>
  <cp:lastModifiedBy>Juan Pablo</cp:lastModifiedBy>
  <cp:revision>104</cp:revision>
  <dcterms:created xsi:type="dcterms:W3CDTF">2012-02-26T04:39:08Z</dcterms:created>
  <dcterms:modified xsi:type="dcterms:W3CDTF">2012-03-11T00:10:20Z</dcterms:modified>
</cp:coreProperties>
</file>