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9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smtClean="0"/>
            <a:t>Información de interés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  <a:endParaRPr lang="es-AR" dirty="0"/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smtClean="0"/>
            <a:t>No se puede eliminar un usuario que ya tenga horas registradas en tareas</a:t>
          </a:r>
          <a:endParaRPr lang="es-ES" u="none" dirty="0" smtClean="0"/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</a:t>
          </a:r>
          <a:r>
            <a:rPr lang="es-ES" u="none" dirty="0" smtClean="0"/>
            <a:t>min.</a:t>
          </a:r>
          <a:endParaRPr lang="es-ES" u="none" dirty="0" smtClean="0"/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smtClean="0"/>
            <a:t>Incorporar validación de horas ingresadas por parte del creador del proyecto</a:t>
          </a:r>
          <a:endParaRPr lang="es-ES" sz="2000" dirty="0" smtClean="0"/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</dgm:pt>
    <dgm:pt modelId="{878C7951-0E39-4E11-9490-4FC1980949D4}" type="pres">
      <dgm:prSet presAssocID="{D4F55F53-2E94-4CB4-8616-0F61780443C8}" presName="node" presStyleLbl="node1" presStyleIdx="0" presStyleCnt="3">
        <dgm:presLayoutVars>
          <dgm:bulletEnabled val="1"/>
        </dgm:presLayoutVars>
      </dgm:prSet>
      <dgm:spPr/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3">
        <dgm:presLayoutVars>
          <dgm:bulletEnabled val="1"/>
        </dgm:presLayoutVars>
      </dgm:prSet>
      <dgm:spPr/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3">
        <dgm:presLayoutVars>
          <dgm:bulletEnabled val="1"/>
        </dgm:presLayoutVars>
      </dgm:prSet>
      <dgm:spPr/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Información de interés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Proyectos</a:t>
          </a:r>
          <a:endParaRPr lang="es-AR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Alta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Baja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Modificación</a:t>
          </a:r>
          <a:endParaRPr lang="es-AR" sz="11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Asignación de recursos a proyectos</a:t>
          </a:r>
          <a:endParaRPr lang="es-AR" sz="14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Tareas en diferentes niveles</a:t>
          </a:r>
          <a:endParaRPr lang="es-AR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Alta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Baja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Modificación</a:t>
          </a:r>
          <a:endParaRPr lang="es-AR" sz="11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Registro de horas trabajadas</a:t>
          </a:r>
          <a:endParaRPr lang="es-ES" sz="14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</a:t>
          </a:r>
          <a:r>
            <a:rPr lang="es-ES" sz="1100" b="1" kern="1200" dirty="0" err="1" smtClean="0"/>
            <a:t>Drag</a:t>
          </a:r>
          <a:r>
            <a:rPr lang="es-ES" sz="1100" b="1" kern="1200" dirty="0" smtClean="0"/>
            <a:t> &amp; </a:t>
          </a:r>
          <a:r>
            <a:rPr lang="es-ES" sz="1100" b="1" kern="1200" dirty="0" err="1" smtClean="0"/>
            <a:t>Drop</a:t>
          </a:r>
          <a:endParaRPr lang="es-ES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Contador Online</a:t>
          </a:r>
          <a:endParaRPr lang="es-AR" sz="11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Reportes</a:t>
          </a:r>
          <a:endParaRPr lang="es-AR" sz="1400" kern="1200" dirty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No se puede eliminar un usuario que ya tenga horas registradas en tareas</a:t>
          </a:r>
          <a:endParaRPr lang="es-ES" sz="1600" u="none" kern="1200" dirty="0" smtClean="0"/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</a:t>
          </a:r>
          <a:r>
            <a:rPr lang="es-ES" sz="1600" u="none" kern="1200" dirty="0" smtClean="0"/>
            <a:t>min.</a:t>
          </a:r>
          <a:endParaRPr lang="es-ES" sz="1600" u="none" kern="1200" dirty="0" smtClean="0"/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1905205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Incorporar validación de horas ingresadas por parte del creador del proyecto</a:t>
          </a:r>
          <a:endParaRPr lang="es-ES" sz="2000" kern="1200" dirty="0" smtClean="0"/>
        </a:p>
      </dsp:txBody>
      <dsp:txXfrm>
        <a:off x="1905205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371468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Era tedioso el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poder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45" name="44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3860" y="4371468"/>
            <a:ext cx="428627" cy="432913"/>
          </a:xfrm>
          <a:prstGeom prst="rect">
            <a:avLst/>
          </a:prstGeom>
        </p:spPr>
      </p:pic>
      <p:sp>
        <p:nvSpPr>
          <p:cNvPr id="46" name="45 Cheurón"/>
          <p:cNvSpPr/>
          <p:nvPr/>
        </p:nvSpPr>
        <p:spPr>
          <a:xfrm>
            <a:off x="4702036" y="4362022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Utilizamos el </a:t>
            </a:r>
            <a:r>
              <a:rPr lang="es-ES" sz="1050" b="1" dirty="0" err="1" smtClean="0">
                <a:solidFill>
                  <a:schemeClr val="bg1"/>
                </a:solidFill>
              </a:rPr>
              <a:t>framework</a:t>
            </a:r>
            <a:r>
              <a:rPr lang="es-ES" sz="1050" b="1" dirty="0" smtClean="0">
                <a:solidFill>
                  <a:schemeClr val="bg1"/>
                </a:solidFill>
              </a:rPr>
              <a:t>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r>
              <a:rPr lang="es-ES" sz="1050" b="1" dirty="0" smtClean="0">
                <a:solidFill>
                  <a:schemeClr val="bg1"/>
                </a:solidFill>
              </a:rPr>
              <a:t> para realizar el mapeo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47" name="46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478" y="4359287"/>
            <a:ext cx="428628" cy="428628"/>
          </a:xfrm>
          <a:prstGeom prst="rect">
            <a:avLst/>
          </a:prstGeom>
        </p:spPr>
      </p:pic>
      <p:sp>
        <p:nvSpPr>
          <p:cNvPr id="48" name="47 Cheurón"/>
          <p:cNvSpPr/>
          <p:nvPr/>
        </p:nvSpPr>
        <p:spPr>
          <a:xfrm>
            <a:off x="1152423" y="1994728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Propusimos usar 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49" name="48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2451" y="1976432"/>
            <a:ext cx="428627" cy="432913"/>
          </a:xfrm>
          <a:prstGeom prst="rect">
            <a:avLst/>
          </a:prstGeom>
        </p:spPr>
      </p:pic>
      <p:sp>
        <p:nvSpPr>
          <p:cNvPr id="50" name="49 Cheurón"/>
          <p:cNvSpPr/>
          <p:nvPr/>
        </p:nvSpPr>
        <p:spPr>
          <a:xfrm>
            <a:off x="4696125" y="1997982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No hace falta utilizar Spring , 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83861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Fue difícil separar la aplicación en diferentes proyectos GWT para distribuirnos el trabajo y facilitar el mantenimiento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52" name="51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49" y="2483861"/>
            <a:ext cx="428628" cy="428628"/>
          </a:xfrm>
          <a:prstGeom prst="rect">
            <a:avLst/>
          </a:prstGeom>
        </p:spPr>
      </p:pic>
      <p:pic>
        <p:nvPicPr>
          <p:cNvPr id="53" name="52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5705" y="2457150"/>
            <a:ext cx="428627" cy="432913"/>
          </a:xfrm>
          <a:prstGeom prst="rect">
            <a:avLst/>
          </a:prstGeom>
        </p:spPr>
      </p:pic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El IDE de Eclipse no permite la integración de proyectos GWT de la misma manera que una aplicación JAVA o J2EE. GWT buscaba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55" name="54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246" y="2958527"/>
            <a:ext cx="428628" cy="428628"/>
          </a:xfrm>
          <a:prstGeom prst="rect">
            <a:avLst/>
          </a:prstGeom>
        </p:spPr>
      </p:pic>
      <p:pic>
        <p:nvPicPr>
          <p:cNvPr id="56" name="55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7267" y="1982547"/>
            <a:ext cx="428628" cy="428628"/>
          </a:xfrm>
          <a:prstGeom prst="rect">
            <a:avLst/>
          </a:prstGeom>
        </p:spPr>
      </p:pic>
      <p:sp>
        <p:nvSpPr>
          <p:cNvPr id="88" name="87 Cheurón"/>
          <p:cNvSpPr/>
          <p:nvPr/>
        </p:nvSpPr>
        <p:spPr>
          <a:xfrm>
            <a:off x="4699378" y="2481436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los componentes necesarios para la integración entre ambos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cambió la “Importación” por el uso de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90" name="89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3125" y="2956102"/>
            <a:ext cx="428627" cy="432913"/>
          </a:xfrm>
          <a:prstGeom prst="rect">
            <a:avLst/>
          </a:prstGeom>
        </p:spPr>
      </p:pic>
      <p:sp>
        <p:nvSpPr>
          <p:cNvPr id="91" name="90 Cheurón"/>
          <p:cNvSpPr/>
          <p:nvPr/>
        </p:nvSpPr>
        <p:spPr>
          <a:xfrm>
            <a:off x="1128294" y="343918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El</a:t>
            </a:r>
            <a:r>
              <a:rPr lang="es-AR" sz="900" b="1" dirty="0" smtClean="0"/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frontend</a:t>
            </a:r>
            <a:r>
              <a:rPr lang="es-AR" sz="900" b="1" dirty="0" smtClean="0">
                <a:solidFill>
                  <a:schemeClr val="bg1"/>
                </a:solidFill>
              </a:rPr>
              <a:t> debía pensarse como una aplicación Java de escritorio (swing), con eventos y acciones asincrónicas que hacen difícil la sincronización de componentes</a:t>
            </a:r>
            <a:endParaRPr lang="es-ES" sz="1000" b="1" dirty="0">
              <a:solidFill>
                <a:schemeClr val="bg1"/>
              </a:solidFill>
            </a:endParaRPr>
          </a:p>
        </p:txBody>
      </p:sp>
      <p:pic>
        <p:nvPicPr>
          <p:cNvPr id="92" name="91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666" y="3439183"/>
            <a:ext cx="428628" cy="428628"/>
          </a:xfrm>
          <a:prstGeom prst="rect">
            <a:avLst/>
          </a:prstGeom>
        </p:spPr>
      </p:pic>
      <p:sp>
        <p:nvSpPr>
          <p:cNvPr id="93" name="92 Cheurón"/>
          <p:cNvSpPr/>
          <p:nvPr/>
        </p:nvSpPr>
        <p:spPr>
          <a:xfrm>
            <a:off x="4678720" y="3430048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Utilizamos el 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que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94" name="93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0545" y="3436758"/>
            <a:ext cx="428627" cy="432913"/>
          </a:xfrm>
          <a:prstGeom prst="rect">
            <a:avLst/>
          </a:prstGeom>
        </p:spPr>
      </p:pic>
      <p:sp>
        <p:nvSpPr>
          <p:cNvPr id="95" name="94 Cheurón"/>
          <p:cNvSpPr/>
          <p:nvPr/>
        </p:nvSpPr>
        <p:spPr>
          <a:xfrm>
            <a:off x="1125714" y="390713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pic>
        <p:nvPicPr>
          <p:cNvPr id="96" name="95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7086" y="3907139"/>
            <a:ext cx="428628" cy="428628"/>
          </a:xfrm>
          <a:prstGeom prst="rect">
            <a:avLst/>
          </a:prstGeom>
        </p:spPr>
      </p:pic>
      <p:sp>
        <p:nvSpPr>
          <p:cNvPr id="97" name="96 Cheurón"/>
          <p:cNvSpPr/>
          <p:nvPr/>
        </p:nvSpPr>
        <p:spPr>
          <a:xfrm>
            <a:off x="4676140" y="389800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pic>
        <p:nvPicPr>
          <p:cNvPr id="98" name="97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7965" y="3904714"/>
            <a:ext cx="428627" cy="432913"/>
          </a:xfrm>
          <a:prstGeom prst="rect">
            <a:avLst/>
          </a:prstGeom>
        </p:spPr>
      </p:pic>
      <p:sp>
        <p:nvSpPr>
          <p:cNvPr id="99" name="98 Cheurón"/>
          <p:cNvSpPr/>
          <p:nvPr/>
        </p:nvSpPr>
        <p:spPr>
          <a:xfrm>
            <a:off x="1145634" y="4841368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100" name="99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3860" y="4841368"/>
            <a:ext cx="428627" cy="432913"/>
          </a:xfrm>
          <a:prstGeom prst="rect">
            <a:avLst/>
          </a:prstGeom>
        </p:spPr>
      </p:pic>
      <p:sp>
        <p:nvSpPr>
          <p:cNvPr id="101" name="100 Cheurón"/>
          <p:cNvSpPr/>
          <p:nvPr/>
        </p:nvSpPr>
        <p:spPr>
          <a:xfrm>
            <a:off x="4702036" y="4831922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lograr la adaptación entre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102" name="101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478" y="4829187"/>
            <a:ext cx="428628" cy="428628"/>
          </a:xfrm>
          <a:prstGeom prst="rect">
            <a:avLst/>
          </a:prstGeom>
        </p:spPr>
      </p:pic>
      <p:sp>
        <p:nvSpPr>
          <p:cNvPr id="103" name="102 Cheurón"/>
          <p:cNvSpPr/>
          <p:nvPr/>
        </p:nvSpPr>
        <p:spPr>
          <a:xfrm>
            <a:off x="1145634" y="532079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04" name="103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3860" y="5320793"/>
            <a:ext cx="428627" cy="432913"/>
          </a:xfrm>
          <a:prstGeom prst="rect">
            <a:avLst/>
          </a:prstGeom>
        </p:spPr>
      </p:pic>
      <p:sp>
        <p:nvSpPr>
          <p:cNvPr id="105" name="104 Cheurón"/>
          <p:cNvSpPr/>
          <p:nvPr/>
        </p:nvSpPr>
        <p:spPr>
          <a:xfrm>
            <a:off x="4702036" y="5311347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Trabajar la imagen en manera independiente, almacenándola directamente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106" name="105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478" y="5308612"/>
            <a:ext cx="428628" cy="428628"/>
          </a:xfrm>
          <a:prstGeom prst="rect">
            <a:avLst/>
          </a:prstGeom>
        </p:spPr>
      </p:pic>
      <p:sp>
        <p:nvSpPr>
          <p:cNvPr id="107" name="106 Cheurón"/>
          <p:cNvSpPr/>
          <p:nvPr/>
        </p:nvSpPr>
        <p:spPr>
          <a:xfrm>
            <a:off x="1145634" y="580439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08" name="107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3860" y="5804399"/>
            <a:ext cx="428627" cy="432913"/>
          </a:xfrm>
          <a:prstGeom prst="rect">
            <a:avLst/>
          </a:prstGeom>
        </p:spPr>
      </p:pic>
      <p:sp>
        <p:nvSpPr>
          <p:cNvPr id="109" name="108 Cheurón"/>
          <p:cNvSpPr/>
          <p:nvPr/>
        </p:nvSpPr>
        <p:spPr>
          <a:xfrm>
            <a:off x="4702036" y="5794953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10" name="109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478" y="5792218"/>
            <a:ext cx="428628" cy="428628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  <a:endParaRPr lang="es-ES" sz="2000" b="1" dirty="0" smtClean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LIS</a:t>
            </a:r>
            <a:endParaRPr lang="es-ES" sz="2000" b="1" cap="all" dirty="0" smtClean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xmlns="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88" name="87 Grupo"/>
          <p:cNvGrpSpPr/>
          <p:nvPr/>
        </p:nvGrpSpPr>
        <p:grpSpPr>
          <a:xfrm>
            <a:off x="6516216" y="5356736"/>
            <a:ext cx="1857388" cy="1148256"/>
            <a:chOff x="6708960" y="5400980"/>
            <a:chExt cx="1857388" cy="1148256"/>
          </a:xfrm>
        </p:grpSpPr>
        <p:sp>
          <p:nvSpPr>
            <p:cNvPr id="78" name="77 Rectángulo redondeado"/>
            <p:cNvSpPr/>
            <p:nvPr/>
          </p:nvSpPr>
          <p:spPr>
            <a:xfrm>
              <a:off x="6708960" y="5813306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79" name="21 Imagen" descr="ok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304" y="5400980"/>
              <a:ext cx="583964" cy="589804"/>
            </a:xfrm>
            <a:prstGeom prst="rect">
              <a:avLst/>
            </a:prstGeom>
          </p:spPr>
        </p:pic>
      </p:grpSp>
      <p:grpSp>
        <p:nvGrpSpPr>
          <p:cNvPr id="87" name="86 Grupo"/>
          <p:cNvGrpSpPr/>
          <p:nvPr/>
        </p:nvGrpSpPr>
        <p:grpSpPr>
          <a:xfrm>
            <a:off x="3672524" y="5386232"/>
            <a:ext cx="1857388" cy="1114028"/>
            <a:chOff x="3746264" y="5445224"/>
            <a:chExt cx="1857388" cy="1114028"/>
          </a:xfrm>
        </p:grpSpPr>
        <p:sp>
          <p:nvSpPr>
            <p:cNvPr id="81" name="80 Rectángulo redondeado"/>
            <p:cNvSpPr/>
            <p:nvPr/>
          </p:nvSpPr>
          <p:spPr>
            <a:xfrm>
              <a:off x="3746264" y="5885314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82" name="21 Imagen" descr="ok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5976" y="5445224"/>
              <a:ext cx="583964" cy="589804"/>
            </a:xfrm>
            <a:prstGeom prst="rect">
              <a:avLst/>
            </a:prstGeom>
          </p:spPr>
        </p:pic>
      </p:grpSp>
      <p:grpSp>
        <p:nvGrpSpPr>
          <p:cNvPr id="86" name="85 Grupo"/>
          <p:cNvGrpSpPr/>
          <p:nvPr/>
        </p:nvGrpSpPr>
        <p:grpSpPr>
          <a:xfrm>
            <a:off x="719634" y="5373216"/>
            <a:ext cx="1857388" cy="1132920"/>
            <a:chOff x="891116" y="5373216"/>
            <a:chExt cx="1857388" cy="1132920"/>
          </a:xfrm>
        </p:grpSpPr>
        <p:sp>
          <p:nvSpPr>
            <p:cNvPr id="84" name="83 Rectángulo redondeado"/>
            <p:cNvSpPr/>
            <p:nvPr/>
          </p:nvSpPr>
          <p:spPr>
            <a:xfrm>
              <a:off x="891116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85" name="21 Imagen" descr="ok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1856" y="5373216"/>
              <a:ext cx="583964" cy="58980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20640"/>
            <a:ext cx="8018448" cy="355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2544430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2830182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2830182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2544430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2544430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5330512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5330512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715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033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586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2884285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3258810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3544562" y="2523542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3258810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3422253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2973058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3258810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2901620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3330248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8751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5302910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588662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271914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5557666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3544562" y="3295073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3544562" y="4347592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3544562" y="5423925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44811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34611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454469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454469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483044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483044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483044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404462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xmlns="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485901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59" name="58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3860" y="4859010"/>
            <a:ext cx="428627" cy="432913"/>
          </a:xfrm>
          <a:prstGeom prst="rect">
            <a:avLst/>
          </a:prstGeom>
        </p:spPr>
      </p:pic>
      <p:sp>
        <p:nvSpPr>
          <p:cNvPr id="60" name="59 Cheurón"/>
          <p:cNvSpPr/>
          <p:nvPr/>
        </p:nvSpPr>
        <p:spPr>
          <a:xfrm>
            <a:off x="4702036" y="484956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36084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62" name="61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560" y="5360843"/>
            <a:ext cx="428628" cy="428628"/>
          </a:xfrm>
          <a:prstGeom prst="rect">
            <a:avLst/>
          </a:prstGeom>
        </p:spPr>
      </p:pic>
      <p:pic>
        <p:nvPicPr>
          <p:cNvPr id="63" name="62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912" y="5624309"/>
            <a:ext cx="428627" cy="432913"/>
          </a:xfrm>
          <a:prstGeom prst="rect">
            <a:avLst/>
          </a:prstGeom>
        </p:spPr>
      </p:pic>
      <p:sp>
        <p:nvSpPr>
          <p:cNvPr id="64" name="63 Cheurón"/>
          <p:cNvSpPr/>
          <p:nvPr/>
        </p:nvSpPr>
        <p:spPr>
          <a:xfrm>
            <a:off x="1124085" y="586090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65" name="64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5457" y="5860909"/>
            <a:ext cx="428628" cy="428628"/>
          </a:xfrm>
          <a:prstGeom prst="rect">
            <a:avLst/>
          </a:prstGeom>
        </p:spPr>
      </p:pic>
      <p:grpSp>
        <p:nvGrpSpPr>
          <p:cNvPr id="66" name="65 Grupo"/>
          <p:cNvGrpSpPr/>
          <p:nvPr/>
        </p:nvGrpSpPr>
        <p:grpSpPr>
          <a:xfrm>
            <a:off x="4637386" y="5366895"/>
            <a:ext cx="3792266" cy="942425"/>
            <a:chOff x="4637386" y="3079629"/>
            <a:chExt cx="3726913" cy="942425"/>
          </a:xfrm>
        </p:grpSpPr>
        <p:sp>
          <p:nvSpPr>
            <p:cNvPr id="67" name="66 Cheurón"/>
            <p:cNvSpPr/>
            <p:nvPr/>
          </p:nvSpPr>
          <p:spPr>
            <a:xfrm flipH="1">
              <a:off x="4637386" y="3264574"/>
              <a:ext cx="857256" cy="571504"/>
            </a:xfrm>
            <a:prstGeom prst="chevron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68" name="67 Cheurón"/>
            <p:cNvSpPr/>
            <p:nvPr/>
          </p:nvSpPr>
          <p:spPr>
            <a:xfrm>
              <a:off x="4664989" y="3079629"/>
              <a:ext cx="3699310" cy="942425"/>
            </a:xfrm>
            <a:prstGeom prst="chevron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bg1"/>
                  </a:solidFill>
                </a:rPr>
                <a:t>Esfuerzo y dedicación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9" name="68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478" y="4846829"/>
            <a:ext cx="428628" cy="428628"/>
          </a:xfrm>
          <a:prstGeom prst="rect">
            <a:avLst/>
          </a:prstGeom>
        </p:spPr>
      </p:pic>
      <p:sp>
        <p:nvSpPr>
          <p:cNvPr id="70" name="69 CuadroTexto"/>
          <p:cNvSpPr txBox="1"/>
          <p:nvPr/>
        </p:nvSpPr>
        <p:spPr>
          <a:xfrm>
            <a:off x="677300" y="4283704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2004438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72" name="71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5151" y="1973442"/>
            <a:ext cx="428627" cy="432913"/>
          </a:xfrm>
          <a:prstGeom prst="rect">
            <a:avLst/>
          </a:prstGeom>
        </p:spPr>
      </p:pic>
      <p:sp>
        <p:nvSpPr>
          <p:cNvPr id="73" name="72 Cheurón"/>
          <p:cNvSpPr/>
          <p:nvPr/>
        </p:nvSpPr>
        <p:spPr>
          <a:xfrm>
            <a:off x="4708825" y="1994992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506271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75" name="74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49" y="2506271"/>
            <a:ext cx="428628" cy="428628"/>
          </a:xfrm>
          <a:prstGeom prst="rect">
            <a:avLst/>
          </a:prstGeom>
        </p:spPr>
      </p:pic>
      <p:pic>
        <p:nvPicPr>
          <p:cNvPr id="76" name="75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5705" y="2479560"/>
            <a:ext cx="428627" cy="432913"/>
          </a:xfrm>
          <a:prstGeom prst="rect">
            <a:avLst/>
          </a:prstGeom>
        </p:spPr>
      </p:pic>
      <p:sp>
        <p:nvSpPr>
          <p:cNvPr id="77" name="76 Cheurón"/>
          <p:cNvSpPr/>
          <p:nvPr/>
        </p:nvSpPr>
        <p:spPr>
          <a:xfrm>
            <a:off x="1130874" y="3006337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78" name="77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246" y="3006337"/>
            <a:ext cx="428628" cy="428628"/>
          </a:xfrm>
          <a:prstGeom prst="rect">
            <a:avLst/>
          </a:prstGeom>
        </p:spPr>
      </p:pic>
      <p:pic>
        <p:nvPicPr>
          <p:cNvPr id="79" name="78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7267" y="1992257"/>
            <a:ext cx="428628" cy="42862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503846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97202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83" name="82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3125" y="3003912"/>
            <a:ext cx="428627" cy="432913"/>
          </a:xfrm>
          <a:prstGeom prst="rect">
            <a:avLst/>
          </a:prstGeom>
        </p:spPr>
      </p:pic>
      <p:sp>
        <p:nvSpPr>
          <p:cNvPr id="84" name="83 Cheurón"/>
          <p:cNvSpPr/>
          <p:nvPr/>
        </p:nvSpPr>
        <p:spPr>
          <a:xfrm>
            <a:off x="1128294" y="349969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85" name="84 Imagen" descr="n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666" y="3499693"/>
            <a:ext cx="428628" cy="428628"/>
          </a:xfrm>
          <a:prstGeom prst="rect">
            <a:avLst/>
          </a:prstGeom>
        </p:spPr>
      </p:pic>
      <p:sp>
        <p:nvSpPr>
          <p:cNvPr id="86" name="85 Cheurón"/>
          <p:cNvSpPr/>
          <p:nvPr/>
        </p:nvSpPr>
        <p:spPr>
          <a:xfrm>
            <a:off x="4678720" y="3490558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Soncronizar</a:t>
            </a:r>
            <a:r>
              <a:rPr lang="es-ES" sz="1100" b="1" dirty="0" smtClean="0">
                <a:solidFill>
                  <a:schemeClr val="bg1"/>
                </a:solidFill>
              </a:rPr>
              <a:t>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87" name="86 Imagen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0545" y="3497268"/>
            <a:ext cx="428627" cy="432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1054</Words>
  <Application>Microsoft Office PowerPoint</Application>
  <PresentationFormat>Presentación en pantalla (4:3)</PresentationFormat>
  <Paragraphs>163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Juan Pablo</cp:lastModifiedBy>
  <cp:revision>35</cp:revision>
  <dcterms:created xsi:type="dcterms:W3CDTF">2012-02-26T04:39:08Z</dcterms:created>
  <dcterms:modified xsi:type="dcterms:W3CDTF">2012-02-26T09:17:19Z</dcterms:modified>
</cp:coreProperties>
</file>