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70" r:id="rId3"/>
    <p:sldId id="267" r:id="rId4"/>
    <p:sldId id="271" r:id="rId5"/>
    <p:sldId id="262" r:id="rId6"/>
    <p:sldId id="268" r:id="rId7"/>
    <p:sldId id="258" r:id="rId8"/>
    <p:sldId id="259" r:id="rId9"/>
    <p:sldId id="261" r:id="rId10"/>
    <p:sldId id="263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FEA0"/>
    <a:srgbClr val="20B027"/>
    <a:srgbClr val="278222"/>
    <a:srgbClr val="BC2304"/>
    <a:srgbClr val="FF0000"/>
    <a:srgbClr val="7B7B7B"/>
    <a:srgbClr val="6A0C5D"/>
    <a:srgbClr val="7C0E6C"/>
    <a:srgbClr val="698DB5"/>
    <a:srgbClr val="005E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57" autoAdjust="0"/>
  </p:normalViewPr>
  <p:slideViewPr>
    <p:cSldViewPr>
      <p:cViewPr>
        <p:scale>
          <a:sx n="66" d="100"/>
          <a:sy n="66" d="100"/>
        </p:scale>
        <p:origin x="-86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9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image" Target="../media/image1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Gestionar recursos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r>
            <a:rPr lang="es-ES" sz="1600" b="1" smtClean="0">
              <a:solidFill>
                <a:schemeClr val="accent2">
                  <a:lumMod val="75000"/>
                </a:schemeClr>
              </a:solidFill>
            </a:rPr>
            <a:t>Gestionar tiempo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Obtener resultados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Asignación de horas dedicadas a tareas realizadas en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métodos de asignación de tiempo a las tareas realizadas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Crear proyectos para el control de tiempo dedicado</a:t>
          </a:r>
          <a:endParaRPr lang="es-ES" sz="1400" b="0" dirty="0">
            <a:solidFill>
              <a:schemeClr val="accent2">
                <a:lumMod val="75000"/>
              </a:schemeClr>
            </a:solidFill>
          </a:endParaRPr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Asignación de usuarios a los diferentes proyectos para </a:t>
          </a:r>
          <a:endParaRPr lang="es-ES" sz="1400" b="0" dirty="0">
            <a:solidFill>
              <a:schemeClr val="accent2">
                <a:lumMod val="75000"/>
              </a:schemeClr>
            </a:solidFill>
          </a:endParaRPr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E3729D0B-66AA-417A-BE9A-F9524A4A9541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F22BA0-D4B3-40E1-8FB4-2B06F2C823D1}" type="pres">
      <dgm:prSet presAssocID="{E04A945A-6049-4891-9E14-7CDB6DAB0BC6}" presName="composite" presStyleCnt="0"/>
      <dgm:spPr/>
    </dgm:pt>
    <dgm:pt modelId="{587BD8C6-9FE2-4EFF-BADA-B8DD53829DC2}" type="pres">
      <dgm:prSet presAssocID="{E04A945A-6049-4891-9E14-7CDB6DAB0BC6}" presName="imgShp" presStyleLbl="fgImgPlace1" presStyleIdx="0" presStyleCnt="3" custScaleX="121898" custScaleY="114604" custLinFactNeighborY="-3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540A2E08-96CF-4C53-BFEB-965EBC2674D8}" type="pres">
      <dgm:prSet presAssocID="{E04A945A-6049-4891-9E14-7CDB6DAB0BC6}" presName="txShp" presStyleLbl="node1" presStyleIdx="0" presStyleCnt="3" custLinFactNeighborY="-55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D059F8-DFFF-471C-B0E3-F7F894C91D0F}" type="pres">
      <dgm:prSet presAssocID="{55AE2466-DEE7-44B2-9DF1-15F3E5B5978A}" presName="spacing" presStyleCnt="0"/>
      <dgm:spPr/>
    </dgm:pt>
    <dgm:pt modelId="{04A38BC7-E4CB-4D36-A15A-41E3089ED7D8}" type="pres">
      <dgm:prSet presAssocID="{9EA8F649-A822-4005-92B6-E4F626377926}" presName="composite" presStyleCnt="0"/>
      <dgm:spPr/>
    </dgm:pt>
    <dgm:pt modelId="{3C303328-1478-4183-832B-9EA620E19162}" type="pres">
      <dgm:prSet presAssocID="{9EA8F649-A822-4005-92B6-E4F626377926}" presName="imgShp" presStyleLbl="fgImgPlace1" presStyleIdx="1" presStyleCnt="3" custScaleX="118660" custScaleY="110241" custLinFactNeighborY="-3814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C314520-EC0A-4B51-BDE4-E342F650C6B0}" type="pres">
      <dgm:prSet presAssocID="{9EA8F649-A822-4005-92B6-E4F626377926}" presName="txShp" presStyleLbl="node1" presStyleIdx="1" presStyleCnt="3" custLinFactNeighborX="251" custLinFactNeighborY="8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114E5-6278-4612-A7B9-174F72B76B4A}" type="pres">
      <dgm:prSet presAssocID="{9F6D6AA6-5462-48C4-A8CB-98B534BFC05E}" presName="spacing" presStyleCnt="0"/>
      <dgm:spPr/>
    </dgm:pt>
    <dgm:pt modelId="{52CA4C72-CFF1-40B2-80C1-C9120017B3A6}" type="pres">
      <dgm:prSet presAssocID="{9C7D0373-CC3E-413C-81C8-B470E8B263C6}" presName="composite" presStyleCnt="0"/>
      <dgm:spPr/>
    </dgm:pt>
    <dgm:pt modelId="{48CD04E9-6819-4975-979A-3C8E9811EE7A}" type="pres">
      <dgm:prSet presAssocID="{9C7D0373-CC3E-413C-81C8-B470E8B263C6}" presName="imgShp" presStyleLbl="fgImgPlace1" presStyleIdx="2" presStyleCnt="3" custScaleX="139845" custScaleY="13126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CE156841-A215-40A3-A2D8-8ED827FB3CB8}" type="pres">
      <dgm:prSet presAssocID="{9C7D0373-CC3E-413C-81C8-B470E8B263C6}" presName="txShp" presStyleLbl="node1" presStyleIdx="2" presStyleCnt="3" custLinFactNeighborX="-7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E50D25C-4BB0-4431-A4C8-02C2BEDEC39C}" type="presOf" srcId="{0DA82B0C-D9E3-4E4C-9D5B-9F906E7A4A6A}" destId="{540A2E08-96CF-4C53-BFEB-965EBC2674D8}" srcOrd="0" destOrd="2" presId="urn:microsoft.com/office/officeart/2005/8/layout/vList3"/>
    <dgm:cxn modelId="{3D06DA42-FD13-4889-AF90-498CE2AECDF9}" type="presOf" srcId="{E04A945A-6049-4891-9E14-7CDB6DAB0BC6}" destId="{540A2E08-96CF-4C53-BFEB-965EBC2674D8}" srcOrd="0" destOrd="0" presId="urn:microsoft.com/office/officeart/2005/8/layout/vList3"/>
    <dgm:cxn modelId="{A2AFA97E-9BF2-498F-A13A-72212577EE5C}" type="presOf" srcId="{DA210A34-A43D-429D-8354-3B060BAED596}" destId="{540A2E08-96CF-4C53-BFEB-965EBC2674D8}" srcOrd="0" destOrd="1" presId="urn:microsoft.com/office/officeart/2005/8/layout/vList3"/>
    <dgm:cxn modelId="{169608C8-6743-47F6-AEB3-8B543E6BD551}" type="presOf" srcId="{9C7D0373-CC3E-413C-81C8-B470E8B263C6}" destId="{CE156841-A215-40A3-A2D8-8ED827FB3CB8}" srcOrd="0" destOrd="0" presId="urn:microsoft.com/office/officeart/2005/8/layout/vList3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4F93081D-C8CE-4CEC-BCDC-358B65911017}" type="presOf" srcId="{D1A420C2-29E8-4E12-8C99-6CBF118035FE}" destId="{7C314520-EC0A-4B51-BDE4-E342F650C6B0}" srcOrd="0" destOrd="1" presId="urn:microsoft.com/office/officeart/2005/8/layout/vList3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4075C7B1-1AD1-413E-8F92-90AD765649B8}" type="presOf" srcId="{7B2DF067-6CFB-46CD-8FE8-6966F9650109}" destId="{CE156841-A215-40A3-A2D8-8ED827FB3CB8}" srcOrd="0" destOrd="2" presId="urn:microsoft.com/office/officeart/2005/8/layout/vList3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13B7757D-DCDC-43E9-A51B-9305F0AC2291}" type="presOf" srcId="{5D3F1B1F-8882-40C2-8A2D-F35C5D2DE244}" destId="{E3729D0B-66AA-417A-BE9A-F9524A4A9541}" srcOrd="0" destOrd="0" presId="urn:microsoft.com/office/officeart/2005/8/layout/vList3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B0206BBA-AC3F-401E-B8D8-EB6E42F2538D}" type="presOf" srcId="{17AB0A6C-D959-48C9-AB9D-A36D295CC8FC}" destId="{7C314520-EC0A-4B51-BDE4-E342F650C6B0}" srcOrd="0" destOrd="2" presId="urn:microsoft.com/office/officeart/2005/8/layout/vList3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15AF7EFD-EFB1-4B2B-8A62-BC515B107BFD}" type="presOf" srcId="{55B3E391-62DF-4A47-92F9-C53D3C08219F}" destId="{CE156841-A215-40A3-A2D8-8ED827FB3CB8}" srcOrd="0" destOrd="1" presId="urn:microsoft.com/office/officeart/2005/8/layout/vList3"/>
    <dgm:cxn modelId="{4157304C-1A04-4415-AF27-80FD45531626}" type="presOf" srcId="{9EA8F649-A822-4005-92B6-E4F626377926}" destId="{7C314520-EC0A-4B51-BDE4-E342F650C6B0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25497EEA-FB57-4AF8-A7AF-99D4E5CB8E07}" type="presParOf" srcId="{E3729D0B-66AA-417A-BE9A-F9524A4A9541}" destId="{10F22BA0-D4B3-40E1-8FB4-2B06F2C823D1}" srcOrd="0" destOrd="0" presId="urn:microsoft.com/office/officeart/2005/8/layout/vList3"/>
    <dgm:cxn modelId="{5E47D4BF-F22B-4FE2-845A-E7402FF3B960}" type="presParOf" srcId="{10F22BA0-D4B3-40E1-8FB4-2B06F2C823D1}" destId="{587BD8C6-9FE2-4EFF-BADA-B8DD53829DC2}" srcOrd="0" destOrd="0" presId="urn:microsoft.com/office/officeart/2005/8/layout/vList3"/>
    <dgm:cxn modelId="{A98CFDC7-D844-4896-8C41-F1B324AF2BB7}" type="presParOf" srcId="{10F22BA0-D4B3-40E1-8FB4-2B06F2C823D1}" destId="{540A2E08-96CF-4C53-BFEB-965EBC2674D8}" srcOrd="1" destOrd="0" presId="urn:microsoft.com/office/officeart/2005/8/layout/vList3"/>
    <dgm:cxn modelId="{8BAA01D5-7183-4A25-9C1D-BC2ECE870627}" type="presParOf" srcId="{E3729D0B-66AA-417A-BE9A-F9524A4A9541}" destId="{EDD059F8-DFFF-471C-B0E3-F7F894C91D0F}" srcOrd="1" destOrd="0" presId="urn:microsoft.com/office/officeart/2005/8/layout/vList3"/>
    <dgm:cxn modelId="{44C37E10-8B6B-49EC-B313-FF9CDD58DED6}" type="presParOf" srcId="{E3729D0B-66AA-417A-BE9A-F9524A4A9541}" destId="{04A38BC7-E4CB-4D36-A15A-41E3089ED7D8}" srcOrd="2" destOrd="0" presId="urn:microsoft.com/office/officeart/2005/8/layout/vList3"/>
    <dgm:cxn modelId="{FF176508-A7B2-4DE4-A10C-70E72548459F}" type="presParOf" srcId="{04A38BC7-E4CB-4D36-A15A-41E3089ED7D8}" destId="{3C303328-1478-4183-832B-9EA620E19162}" srcOrd="0" destOrd="0" presId="urn:microsoft.com/office/officeart/2005/8/layout/vList3"/>
    <dgm:cxn modelId="{0AAC452B-85CB-4715-8294-90A467F48A8D}" type="presParOf" srcId="{04A38BC7-E4CB-4D36-A15A-41E3089ED7D8}" destId="{7C314520-EC0A-4B51-BDE4-E342F650C6B0}" srcOrd="1" destOrd="0" presId="urn:microsoft.com/office/officeart/2005/8/layout/vList3"/>
    <dgm:cxn modelId="{1E96F019-D187-4AF9-AAF3-5AFC0C2B98FD}" type="presParOf" srcId="{E3729D0B-66AA-417A-BE9A-F9524A4A9541}" destId="{6CF114E5-6278-4612-A7B9-174F72B76B4A}" srcOrd="3" destOrd="0" presId="urn:microsoft.com/office/officeart/2005/8/layout/vList3"/>
    <dgm:cxn modelId="{5E5F114C-1E46-4235-A7AE-2DA148E5BE85}" type="presParOf" srcId="{E3729D0B-66AA-417A-BE9A-F9524A4A9541}" destId="{52CA4C72-CFF1-40B2-80C1-C9120017B3A6}" srcOrd="4" destOrd="0" presId="urn:microsoft.com/office/officeart/2005/8/layout/vList3"/>
    <dgm:cxn modelId="{947A2308-9447-41D1-8481-D107808074BE}" type="presParOf" srcId="{52CA4C72-CFF1-40B2-80C1-C9120017B3A6}" destId="{48CD04E9-6819-4975-979A-3C8E9811EE7A}" srcOrd="0" destOrd="0" presId="urn:microsoft.com/office/officeart/2005/8/layout/vList3"/>
    <dgm:cxn modelId="{3F383BFB-493A-4392-907B-88AA30FB94BA}" type="presParOf" srcId="{52CA4C72-CFF1-40B2-80C1-C9120017B3A6}" destId="{CE156841-A215-40A3-A2D8-8ED827FB3C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Incorporar lo que ninguna brinda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E7EA4E1A-DC78-4537-ADBC-B768D490A0F2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2188A1-3443-4C85-8267-44EC2B4D7B86}" type="pres">
      <dgm:prSet presAssocID="{E04A945A-6049-4891-9E14-7CDB6DAB0BC6}" presName="composite" presStyleCnt="0"/>
      <dgm:spPr/>
    </dgm:pt>
    <dgm:pt modelId="{B1A8088B-442D-4361-BD71-9D8268AA66EB}" type="pres">
      <dgm:prSet presAssocID="{E04A945A-6049-4891-9E14-7CDB6DAB0BC6}" presName="imgShp" presStyleLbl="fgImgPlace1" presStyleIdx="0" presStyleCnt="3" custScaleX="127138" custScaleY="99055" custLinFactNeighborX="214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D870D2C-EED5-41EA-B0E6-6D8A78EDADB8}" type="pres">
      <dgm:prSet presAssocID="{E04A945A-6049-4891-9E14-7CDB6DAB0BC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49553E-BB05-4559-B4D9-19D49E5B38A2}" type="pres">
      <dgm:prSet presAssocID="{55AE2466-DEE7-44B2-9DF1-15F3E5B5978A}" presName="spacing" presStyleCnt="0"/>
      <dgm:spPr/>
    </dgm:pt>
    <dgm:pt modelId="{3D3F4D11-B8B0-454D-9A9D-76D3B8FFC22A}" type="pres">
      <dgm:prSet presAssocID="{9EA8F649-A822-4005-92B6-E4F626377926}" presName="composite" presStyleCnt="0"/>
      <dgm:spPr/>
    </dgm:pt>
    <dgm:pt modelId="{8EC8BE0A-0FF1-46C1-A07D-D6126939D873}" type="pres">
      <dgm:prSet presAssocID="{9EA8F649-A822-4005-92B6-E4F626377926}" presName="imgShp" presStyleLbl="fgImgPlace1" presStyleIdx="1" presStyleCnt="3" custScaleX="127243" custScaleY="123993" custLinFactNeighborX="14319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B9E2FB94-C494-40EC-930B-B89C95326C4B}" type="pres">
      <dgm:prSet presAssocID="{9EA8F649-A822-4005-92B6-E4F62637792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A15C0B-27EF-4D91-B2FB-58BE97454904}" type="pres">
      <dgm:prSet presAssocID="{9F6D6AA6-5462-48C4-A8CB-98B534BFC05E}" presName="spacing" presStyleCnt="0"/>
      <dgm:spPr/>
    </dgm:pt>
    <dgm:pt modelId="{2E3460EB-9462-4A3B-BA36-A71567839227}" type="pres">
      <dgm:prSet presAssocID="{9C7D0373-CC3E-413C-81C8-B470E8B263C6}" presName="composite" presStyleCnt="0"/>
      <dgm:spPr/>
    </dgm:pt>
    <dgm:pt modelId="{347A2E16-9792-4F64-9020-D503B6C63EE5}" type="pres">
      <dgm:prSet presAssocID="{9C7D0373-CC3E-413C-81C8-B470E8B263C6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5AA9CCA-8A27-4A90-A633-60292AFDEB34}" type="pres">
      <dgm:prSet presAssocID="{9C7D0373-CC3E-413C-81C8-B470E8B263C6}" presName="txShp" presStyleLbl="node1" presStyleIdx="2" presStyleCnt="3" custLinFactNeighborX="7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0C513F-4B68-4A53-984A-8ABC627CB8B3}" type="presOf" srcId="{9EA8F649-A822-4005-92B6-E4F626377926}" destId="{B9E2FB94-C494-40EC-930B-B89C95326C4B}" srcOrd="0" destOrd="0" presId="urn:microsoft.com/office/officeart/2005/8/layout/vList3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B835D342-3EFE-486E-AA93-3B67114FAE95}" srcId="{9EA8F649-A822-4005-92B6-E4F626377926}" destId="{62CFA7F4-8DDA-4B43-A88D-C9B164593647}" srcOrd="1" destOrd="0" parTransId="{675CA5E5-297F-48F4-90BD-F79188D26E6A}" sibTransId="{27D65F72-00EF-4987-820D-7395A34B75B7}"/>
    <dgm:cxn modelId="{DC849828-B48B-443A-9926-EA13C9321BC5}" type="presOf" srcId="{523707FD-C98E-42E7-A7AE-6024BB02137F}" destId="{B9E2FB94-C494-40EC-930B-B89C95326C4B}" srcOrd="0" destOrd="1" presId="urn:microsoft.com/office/officeart/2005/8/layout/vList3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7C733EDC-B978-4582-9EE5-221AADDDB7F3}" type="presOf" srcId="{9C7D0373-CC3E-413C-81C8-B470E8B263C6}" destId="{05AA9CCA-8A27-4A90-A633-60292AFDEB34}" srcOrd="0" destOrd="0" presId="urn:microsoft.com/office/officeart/2005/8/layout/vList3"/>
    <dgm:cxn modelId="{3558B639-603E-4A0B-A2A4-5A86C849E60A}" type="presOf" srcId="{231F4CB2-16F1-4D83-A982-AA185703EE8D}" destId="{0D870D2C-EED5-41EA-B0E6-6D8A78EDADB8}" srcOrd="0" destOrd="2" presId="urn:microsoft.com/office/officeart/2005/8/layout/vList3"/>
    <dgm:cxn modelId="{14918B4F-F8CE-48C1-8562-CAA8C15E5DDC}" type="presOf" srcId="{E04A945A-6049-4891-9E14-7CDB6DAB0BC6}" destId="{0D870D2C-EED5-41EA-B0E6-6D8A78EDADB8}" srcOrd="0" destOrd="0" presId="urn:microsoft.com/office/officeart/2005/8/layout/vList3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7176903-0A3A-4FE8-816E-FC2AC4DA8A06}" type="presOf" srcId="{A8089130-C6AF-4C59-91BA-D491F90FD224}" destId="{0D870D2C-EED5-41EA-B0E6-6D8A78EDADB8}" srcOrd="0" destOrd="3" presId="urn:microsoft.com/office/officeart/2005/8/layout/vList3"/>
    <dgm:cxn modelId="{5DC7F698-CA0B-4BA0-BCA2-F7E7DDBF688B}" type="presOf" srcId="{AFD36104-1D44-4289-9932-D47F79CFC7EF}" destId="{0D870D2C-EED5-41EA-B0E6-6D8A78EDADB8}" srcOrd="0" destOrd="1" presId="urn:microsoft.com/office/officeart/2005/8/layout/vList3"/>
    <dgm:cxn modelId="{B1DCB46E-0166-456D-92AE-E1C2F50D3FAB}" type="presOf" srcId="{5D3F1B1F-8882-40C2-8A2D-F35C5D2DE244}" destId="{E7EA4E1A-DC78-4537-ADBC-B768D490A0F2}" srcOrd="0" destOrd="0" presId="urn:microsoft.com/office/officeart/2005/8/layout/vList3"/>
    <dgm:cxn modelId="{9975584D-A1DC-48BB-8B2A-E091BAF7C8AB}" type="presOf" srcId="{62CFA7F4-8DDA-4B43-A88D-C9B164593647}" destId="{B9E2FB94-C494-40EC-930B-B89C95326C4B}" srcOrd="0" destOrd="2" presId="urn:microsoft.com/office/officeart/2005/8/layout/vList3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28F56C9B-FBA3-4D89-B779-EE6421D00426}" type="presOf" srcId="{7B2DF067-6CFB-46CD-8FE8-6966F9650109}" destId="{05AA9CCA-8A27-4A90-A633-60292AFDEB34}" srcOrd="0" destOrd="2" presId="urn:microsoft.com/office/officeart/2005/8/layout/vList3"/>
    <dgm:cxn modelId="{D5B005B4-E9D9-49FF-99B2-294FFA8DC59C}" type="presOf" srcId="{5C6785CB-18E4-4971-AEBB-48A5BB9AB520}" destId="{05AA9CCA-8A27-4A90-A633-60292AFDEB34}" srcOrd="0" destOrd="3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C33DA4AE-BEEF-42E5-8225-6F9F3E4B42CE}" type="presOf" srcId="{55B3E391-62DF-4A47-92F9-C53D3C08219F}" destId="{05AA9CCA-8A27-4A90-A633-60292AFDEB34}" srcOrd="0" destOrd="1" presId="urn:microsoft.com/office/officeart/2005/8/layout/vList3"/>
    <dgm:cxn modelId="{3D685F6B-ED6F-4128-918D-F88EA7A4BBA9}" type="presOf" srcId="{B271351A-9057-4106-A219-F345F75608E9}" destId="{0D870D2C-EED5-41EA-B0E6-6D8A78EDADB8}" srcOrd="0" destOrd="4" presId="urn:microsoft.com/office/officeart/2005/8/layout/vList3"/>
    <dgm:cxn modelId="{320650EE-8B68-4296-8548-2D8B6B410FB1}" type="presParOf" srcId="{E7EA4E1A-DC78-4537-ADBC-B768D490A0F2}" destId="{122188A1-3443-4C85-8267-44EC2B4D7B86}" srcOrd="0" destOrd="0" presId="urn:microsoft.com/office/officeart/2005/8/layout/vList3"/>
    <dgm:cxn modelId="{D4CE1E53-9120-4120-BEBD-A6B61B709FB8}" type="presParOf" srcId="{122188A1-3443-4C85-8267-44EC2B4D7B86}" destId="{B1A8088B-442D-4361-BD71-9D8268AA66EB}" srcOrd="0" destOrd="0" presId="urn:microsoft.com/office/officeart/2005/8/layout/vList3"/>
    <dgm:cxn modelId="{B73B130E-AA01-453C-B19A-C01B9E85D25F}" type="presParOf" srcId="{122188A1-3443-4C85-8267-44EC2B4D7B86}" destId="{0D870D2C-EED5-41EA-B0E6-6D8A78EDADB8}" srcOrd="1" destOrd="0" presId="urn:microsoft.com/office/officeart/2005/8/layout/vList3"/>
    <dgm:cxn modelId="{FE050CFA-93BB-4E14-BBFB-8B51AF1785D7}" type="presParOf" srcId="{E7EA4E1A-DC78-4537-ADBC-B768D490A0F2}" destId="{6E49553E-BB05-4559-B4D9-19D49E5B38A2}" srcOrd="1" destOrd="0" presId="urn:microsoft.com/office/officeart/2005/8/layout/vList3"/>
    <dgm:cxn modelId="{AE56DC67-4EC7-4908-9946-EEF8778C9A97}" type="presParOf" srcId="{E7EA4E1A-DC78-4537-ADBC-B768D490A0F2}" destId="{3D3F4D11-B8B0-454D-9A9D-76D3B8FFC22A}" srcOrd="2" destOrd="0" presId="urn:microsoft.com/office/officeart/2005/8/layout/vList3"/>
    <dgm:cxn modelId="{616FD18B-A93E-4B82-AF71-53A2F8645551}" type="presParOf" srcId="{3D3F4D11-B8B0-454D-9A9D-76D3B8FFC22A}" destId="{8EC8BE0A-0FF1-46C1-A07D-D6126939D873}" srcOrd="0" destOrd="0" presId="urn:microsoft.com/office/officeart/2005/8/layout/vList3"/>
    <dgm:cxn modelId="{C24851C7-E249-45D0-B4A2-D8624CDF7F50}" type="presParOf" srcId="{3D3F4D11-B8B0-454D-9A9D-76D3B8FFC22A}" destId="{B9E2FB94-C494-40EC-930B-B89C95326C4B}" srcOrd="1" destOrd="0" presId="urn:microsoft.com/office/officeart/2005/8/layout/vList3"/>
    <dgm:cxn modelId="{3A224C81-9F96-4F12-B865-81EF56B296D3}" type="presParOf" srcId="{E7EA4E1A-DC78-4537-ADBC-B768D490A0F2}" destId="{25A15C0B-27EF-4D91-B2FB-58BE97454904}" srcOrd="3" destOrd="0" presId="urn:microsoft.com/office/officeart/2005/8/layout/vList3"/>
    <dgm:cxn modelId="{382567B1-7910-4929-ADB8-8118DEF29A10}" type="presParOf" srcId="{E7EA4E1A-DC78-4537-ADBC-B768D490A0F2}" destId="{2E3460EB-9462-4A3B-BA36-A71567839227}" srcOrd="4" destOrd="0" presId="urn:microsoft.com/office/officeart/2005/8/layout/vList3"/>
    <dgm:cxn modelId="{5F2B8961-200E-4E77-9422-C9898C818632}" type="presParOf" srcId="{2E3460EB-9462-4A3B-BA36-A71567839227}" destId="{347A2E16-9792-4F64-9020-D503B6C63EE5}" srcOrd="0" destOrd="0" presId="urn:microsoft.com/office/officeart/2005/8/layout/vList3"/>
    <dgm:cxn modelId="{D34E62E7-A4AD-4D78-A309-542D0B01DB90}" type="presParOf" srcId="{2E3460EB-9462-4A3B-BA36-A71567839227}" destId="{05AA9CCA-8A27-4A90-A633-60292AFDEB3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F1D39-A34D-4786-A852-731D04345C2B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74778145-53D2-4931-A5C9-AE0B848F6CAB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" sz="2600" dirty="0" smtClean="0"/>
            <a:t>Organización</a:t>
          </a:r>
          <a:endParaRPr lang="es-ES" sz="2600" dirty="0"/>
        </a:p>
      </dgm:t>
    </dgm:pt>
    <dgm:pt modelId="{93C1ED2F-7DD4-40ED-9752-3AB97B53D094}" type="parTrans" cxnId="{99958654-A560-4DA2-B328-B06B411F3913}">
      <dgm:prSet/>
      <dgm:spPr/>
      <dgm:t>
        <a:bodyPr/>
        <a:lstStyle/>
        <a:p>
          <a:endParaRPr lang="es-ES"/>
        </a:p>
      </dgm:t>
    </dgm:pt>
    <dgm:pt modelId="{72A75890-3604-4B01-9F43-3A954AA04679}" type="sibTrans" cxnId="{99958654-A560-4DA2-B328-B06B411F3913}">
      <dgm:prSet/>
      <dgm:spPr>
        <a:solidFill>
          <a:srgbClr val="92D050"/>
        </a:solidFill>
      </dgm:spPr>
      <dgm:t>
        <a:bodyPr/>
        <a:lstStyle/>
        <a:p>
          <a:endParaRPr lang="es-ES"/>
        </a:p>
      </dgm:t>
    </dgm:pt>
    <dgm:pt modelId="{A9C2A36A-ADF6-4C77-AB63-772451BA9C1A}">
      <dgm:prSet phldrT="[Texto]" custT="1"/>
      <dgm:spPr>
        <a:solidFill>
          <a:srgbClr val="4F2270"/>
        </a:solidFill>
      </dgm:spPr>
      <dgm:t>
        <a:bodyPr/>
        <a:lstStyle/>
        <a:p>
          <a:r>
            <a:rPr lang="es-ES" sz="1800" dirty="0" smtClean="0"/>
            <a:t>Tecnología</a:t>
          </a:r>
          <a:endParaRPr lang="es-ES" sz="1800" dirty="0"/>
        </a:p>
      </dgm:t>
    </dgm:pt>
    <dgm:pt modelId="{A6957A6B-E0C2-4F4D-B303-6D9C5B93D57B}" type="parTrans" cxnId="{2CB28718-3AE7-423A-BBC2-20A6B8D23BBB}">
      <dgm:prSet/>
      <dgm:spPr/>
      <dgm:t>
        <a:bodyPr/>
        <a:lstStyle/>
        <a:p>
          <a:endParaRPr lang="es-ES"/>
        </a:p>
      </dgm:t>
    </dgm:pt>
    <dgm:pt modelId="{36FFC72B-B887-4B6C-B776-3230502366DE}" type="sibTrans" cxnId="{2CB28718-3AE7-423A-BBC2-20A6B8D23BBB}">
      <dgm:prSet/>
      <dgm:spPr>
        <a:solidFill>
          <a:srgbClr val="4F2270"/>
        </a:solidFill>
      </dgm:spPr>
      <dgm:t>
        <a:bodyPr/>
        <a:lstStyle/>
        <a:p>
          <a:endParaRPr lang="es-ES"/>
        </a:p>
      </dgm:t>
    </dgm:pt>
    <dgm:pt modelId="{E1249394-D0EC-4E5D-BC6F-65C7A65381A0}">
      <dgm:prSet phldrT="[Texto]" custT="1"/>
      <dgm:spPr>
        <a:solidFill>
          <a:srgbClr val="698DB5"/>
        </a:solidFill>
      </dgm:spPr>
      <dgm:t>
        <a:bodyPr/>
        <a:lstStyle/>
        <a:p>
          <a:r>
            <a:rPr lang="es-ES" sz="1800" b="1" dirty="0" smtClean="0"/>
            <a:t>Dedicación</a:t>
          </a:r>
          <a:endParaRPr lang="es-ES" sz="1800" b="1" dirty="0"/>
        </a:p>
      </dgm:t>
    </dgm:pt>
    <dgm:pt modelId="{6FBA968F-21EC-4DBC-8B91-FAEFBF05862D}" type="parTrans" cxnId="{259E4627-22EB-47FF-B2FC-D597788F07F2}">
      <dgm:prSet/>
      <dgm:spPr/>
      <dgm:t>
        <a:bodyPr/>
        <a:lstStyle/>
        <a:p>
          <a:endParaRPr lang="es-ES"/>
        </a:p>
      </dgm:t>
    </dgm:pt>
    <dgm:pt modelId="{4141F70D-4598-40F5-9E18-D9BF3302941A}" type="sibTrans" cxnId="{259E4627-22EB-47FF-B2FC-D597788F07F2}">
      <dgm:prSet/>
      <dgm:spPr>
        <a:solidFill>
          <a:srgbClr val="698DB5"/>
        </a:solidFill>
      </dgm:spPr>
      <dgm:t>
        <a:bodyPr/>
        <a:lstStyle/>
        <a:p>
          <a:endParaRPr lang="es-ES"/>
        </a:p>
      </dgm:t>
    </dgm:pt>
    <dgm:pt modelId="{F01373FE-280D-4441-8DCA-E50C93B9CA73}" type="pres">
      <dgm:prSet presAssocID="{310F1D39-A34D-4786-A852-731D04345C2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8E8E5A-8ED0-4163-AC60-A677D1A85CCB}" type="pres">
      <dgm:prSet presAssocID="{74778145-53D2-4931-A5C9-AE0B848F6CA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5A60B-2550-4DA9-876B-A16E1E322476}" type="pres">
      <dgm:prSet presAssocID="{74778145-53D2-4931-A5C9-AE0B848F6CAB}" presName="gear1srcNode" presStyleLbl="node1" presStyleIdx="0" presStyleCnt="3"/>
      <dgm:spPr/>
      <dgm:t>
        <a:bodyPr/>
        <a:lstStyle/>
        <a:p>
          <a:endParaRPr lang="es-ES"/>
        </a:p>
      </dgm:t>
    </dgm:pt>
    <dgm:pt modelId="{FFC328FC-2279-4874-8913-2CCE961DF47E}" type="pres">
      <dgm:prSet presAssocID="{74778145-53D2-4931-A5C9-AE0B848F6CAB}" presName="gear1dstNode" presStyleLbl="node1" presStyleIdx="0" presStyleCnt="3"/>
      <dgm:spPr/>
      <dgm:t>
        <a:bodyPr/>
        <a:lstStyle/>
        <a:p>
          <a:endParaRPr lang="es-ES"/>
        </a:p>
      </dgm:t>
    </dgm:pt>
    <dgm:pt modelId="{882B0782-6779-45C1-832E-A9645C38F780}" type="pres">
      <dgm:prSet presAssocID="{A9C2A36A-ADF6-4C77-AB63-772451BA9C1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7A7E6-3381-4C27-AC33-ADF1D1C62539}" type="pres">
      <dgm:prSet presAssocID="{A9C2A36A-ADF6-4C77-AB63-772451BA9C1A}" presName="gear2srcNode" presStyleLbl="node1" presStyleIdx="1" presStyleCnt="3"/>
      <dgm:spPr/>
      <dgm:t>
        <a:bodyPr/>
        <a:lstStyle/>
        <a:p>
          <a:endParaRPr lang="es-ES"/>
        </a:p>
      </dgm:t>
    </dgm:pt>
    <dgm:pt modelId="{6FDDDFF2-3CFA-46CD-A3DB-D37104DDE5E8}" type="pres">
      <dgm:prSet presAssocID="{A9C2A36A-ADF6-4C77-AB63-772451BA9C1A}" presName="gear2dstNode" presStyleLbl="node1" presStyleIdx="1" presStyleCnt="3"/>
      <dgm:spPr/>
      <dgm:t>
        <a:bodyPr/>
        <a:lstStyle/>
        <a:p>
          <a:endParaRPr lang="es-ES"/>
        </a:p>
      </dgm:t>
    </dgm:pt>
    <dgm:pt modelId="{4E5C6B77-7F83-425D-B70E-8A191A2DA944}" type="pres">
      <dgm:prSet presAssocID="{E1249394-D0EC-4E5D-BC6F-65C7A65381A0}" presName="gear3" presStyleLbl="node1" presStyleIdx="2" presStyleCnt="3"/>
      <dgm:spPr/>
      <dgm:t>
        <a:bodyPr/>
        <a:lstStyle/>
        <a:p>
          <a:endParaRPr lang="es-ES"/>
        </a:p>
      </dgm:t>
    </dgm:pt>
    <dgm:pt modelId="{62DD3A5E-B68F-42C0-84A8-08161C5FB4EB}" type="pres">
      <dgm:prSet presAssocID="{E1249394-D0EC-4E5D-BC6F-65C7A65381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60FD6F-ACF5-4C40-BDC0-696B2D9A5F9B}" type="pres">
      <dgm:prSet presAssocID="{E1249394-D0EC-4E5D-BC6F-65C7A65381A0}" presName="gear3srcNode" presStyleLbl="node1" presStyleIdx="2" presStyleCnt="3"/>
      <dgm:spPr/>
      <dgm:t>
        <a:bodyPr/>
        <a:lstStyle/>
        <a:p>
          <a:endParaRPr lang="es-ES"/>
        </a:p>
      </dgm:t>
    </dgm:pt>
    <dgm:pt modelId="{0713B498-2E96-4733-A37B-F8399D6ED6D0}" type="pres">
      <dgm:prSet presAssocID="{E1249394-D0EC-4E5D-BC6F-65C7A65381A0}" presName="gear3dstNode" presStyleLbl="node1" presStyleIdx="2" presStyleCnt="3"/>
      <dgm:spPr/>
      <dgm:t>
        <a:bodyPr/>
        <a:lstStyle/>
        <a:p>
          <a:endParaRPr lang="es-ES"/>
        </a:p>
      </dgm:t>
    </dgm:pt>
    <dgm:pt modelId="{EC80206F-6ED5-470E-9352-DF2C3E13D09E}" type="pres">
      <dgm:prSet presAssocID="{72A75890-3604-4B01-9F43-3A954AA04679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74C0AE3B-2784-4C62-A4A0-2435B2D48726}" type="pres">
      <dgm:prSet presAssocID="{36FFC72B-B887-4B6C-B776-3230502366DE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36B1BD25-2EAE-4D35-899F-4008C62A2C66}" type="pres">
      <dgm:prSet presAssocID="{4141F70D-4598-40F5-9E18-D9BF3302941A}" presName="connector3" presStyleLbl="sibTrans2D1" presStyleIdx="2" presStyleCnt="3" custLinFactNeighborX="1694" custLinFactNeighborY="-403"/>
      <dgm:spPr/>
      <dgm:t>
        <a:bodyPr/>
        <a:lstStyle/>
        <a:p>
          <a:endParaRPr lang="es-ES"/>
        </a:p>
      </dgm:t>
    </dgm:pt>
  </dgm:ptLst>
  <dgm:cxnLst>
    <dgm:cxn modelId="{D5DAA1F4-F876-4DAF-967A-6EE409ECB299}" type="presOf" srcId="{310F1D39-A34D-4786-A852-731D04345C2B}" destId="{F01373FE-280D-4441-8DCA-E50C93B9CA73}" srcOrd="0" destOrd="0" presId="urn:microsoft.com/office/officeart/2005/8/layout/gear1"/>
    <dgm:cxn modelId="{FFB2C5BA-ACFE-41A3-A08B-28936B301CDD}" type="presOf" srcId="{E1249394-D0EC-4E5D-BC6F-65C7A65381A0}" destId="{4E5C6B77-7F83-425D-B70E-8A191A2DA944}" srcOrd="0" destOrd="0" presId="urn:microsoft.com/office/officeart/2005/8/layout/gear1"/>
    <dgm:cxn modelId="{7C89F52B-1586-449F-BAD7-4F45EED1033E}" type="presOf" srcId="{A9C2A36A-ADF6-4C77-AB63-772451BA9C1A}" destId="{882B0782-6779-45C1-832E-A9645C38F780}" srcOrd="0" destOrd="0" presId="urn:microsoft.com/office/officeart/2005/8/layout/gear1"/>
    <dgm:cxn modelId="{8575E987-E6E6-4847-A786-57B2338D570C}" type="presOf" srcId="{E1249394-D0EC-4E5D-BC6F-65C7A65381A0}" destId="{0713B498-2E96-4733-A37B-F8399D6ED6D0}" srcOrd="3" destOrd="0" presId="urn:microsoft.com/office/officeart/2005/8/layout/gear1"/>
    <dgm:cxn modelId="{45D015D0-2413-4F6B-A99D-85283BDEE860}" type="presOf" srcId="{74778145-53D2-4931-A5C9-AE0B848F6CAB}" destId="{788E8E5A-8ED0-4163-AC60-A677D1A85CCB}" srcOrd="0" destOrd="0" presId="urn:microsoft.com/office/officeart/2005/8/layout/gear1"/>
    <dgm:cxn modelId="{3442B390-72BA-4CC5-80D6-21782DE9763A}" type="presOf" srcId="{36FFC72B-B887-4B6C-B776-3230502366DE}" destId="{74C0AE3B-2784-4C62-A4A0-2435B2D48726}" srcOrd="0" destOrd="0" presId="urn:microsoft.com/office/officeart/2005/8/layout/gear1"/>
    <dgm:cxn modelId="{015D8922-6BCD-4423-96D6-9C250474ED31}" type="presOf" srcId="{A9C2A36A-ADF6-4C77-AB63-772451BA9C1A}" destId="{7987A7E6-3381-4C27-AC33-ADF1D1C62539}" srcOrd="1" destOrd="0" presId="urn:microsoft.com/office/officeart/2005/8/layout/gear1"/>
    <dgm:cxn modelId="{F7B88AC0-3FDD-40F1-AB25-A1D1CB0123FF}" type="presOf" srcId="{72A75890-3604-4B01-9F43-3A954AA04679}" destId="{EC80206F-6ED5-470E-9352-DF2C3E13D09E}" srcOrd="0" destOrd="0" presId="urn:microsoft.com/office/officeart/2005/8/layout/gear1"/>
    <dgm:cxn modelId="{60B097A4-4951-4114-A88C-55B251406564}" type="presOf" srcId="{A9C2A36A-ADF6-4C77-AB63-772451BA9C1A}" destId="{6FDDDFF2-3CFA-46CD-A3DB-D37104DDE5E8}" srcOrd="2" destOrd="0" presId="urn:microsoft.com/office/officeart/2005/8/layout/gear1"/>
    <dgm:cxn modelId="{BA593E9C-E725-4389-9890-06AA34FFB333}" type="presOf" srcId="{E1249394-D0EC-4E5D-BC6F-65C7A65381A0}" destId="{62DD3A5E-B68F-42C0-84A8-08161C5FB4EB}" srcOrd="1" destOrd="0" presId="urn:microsoft.com/office/officeart/2005/8/layout/gear1"/>
    <dgm:cxn modelId="{A4618D43-CC00-4D22-BC9E-BBBF4E5C2CD4}" type="presOf" srcId="{74778145-53D2-4931-A5C9-AE0B848F6CAB}" destId="{0335A60B-2550-4DA9-876B-A16E1E322476}" srcOrd="1" destOrd="0" presId="urn:microsoft.com/office/officeart/2005/8/layout/gear1"/>
    <dgm:cxn modelId="{F0D8DF78-D2C4-43F0-8563-40A4DDED7990}" type="presOf" srcId="{E1249394-D0EC-4E5D-BC6F-65C7A65381A0}" destId="{5960FD6F-ACF5-4C40-BDC0-696B2D9A5F9B}" srcOrd="2" destOrd="0" presId="urn:microsoft.com/office/officeart/2005/8/layout/gear1"/>
    <dgm:cxn modelId="{87C263C5-FAD3-45DD-8707-A2C6F3F13E3A}" type="presOf" srcId="{4141F70D-4598-40F5-9E18-D9BF3302941A}" destId="{36B1BD25-2EAE-4D35-899F-4008C62A2C66}" srcOrd="0" destOrd="0" presId="urn:microsoft.com/office/officeart/2005/8/layout/gear1"/>
    <dgm:cxn modelId="{259E4627-22EB-47FF-B2FC-D597788F07F2}" srcId="{310F1D39-A34D-4786-A852-731D04345C2B}" destId="{E1249394-D0EC-4E5D-BC6F-65C7A65381A0}" srcOrd="2" destOrd="0" parTransId="{6FBA968F-21EC-4DBC-8B91-FAEFBF05862D}" sibTransId="{4141F70D-4598-40F5-9E18-D9BF3302941A}"/>
    <dgm:cxn modelId="{2CB28718-3AE7-423A-BBC2-20A6B8D23BBB}" srcId="{310F1D39-A34D-4786-A852-731D04345C2B}" destId="{A9C2A36A-ADF6-4C77-AB63-772451BA9C1A}" srcOrd="1" destOrd="0" parTransId="{A6957A6B-E0C2-4F4D-B303-6D9C5B93D57B}" sibTransId="{36FFC72B-B887-4B6C-B776-3230502366DE}"/>
    <dgm:cxn modelId="{99958654-A560-4DA2-B328-B06B411F3913}" srcId="{310F1D39-A34D-4786-A852-731D04345C2B}" destId="{74778145-53D2-4931-A5C9-AE0B848F6CAB}" srcOrd="0" destOrd="0" parTransId="{93C1ED2F-7DD4-40ED-9752-3AB97B53D094}" sibTransId="{72A75890-3604-4B01-9F43-3A954AA04679}"/>
    <dgm:cxn modelId="{0D22EECA-DF4F-4F0B-85ED-D8A87A1F03CB}" type="presOf" srcId="{74778145-53D2-4931-A5C9-AE0B848F6CAB}" destId="{FFC328FC-2279-4874-8913-2CCE961DF47E}" srcOrd="2" destOrd="0" presId="urn:microsoft.com/office/officeart/2005/8/layout/gear1"/>
    <dgm:cxn modelId="{05A4CA29-3DDD-4CF6-9CBC-60FCAD7BE009}" type="presParOf" srcId="{F01373FE-280D-4441-8DCA-E50C93B9CA73}" destId="{788E8E5A-8ED0-4163-AC60-A677D1A85CCB}" srcOrd="0" destOrd="0" presId="urn:microsoft.com/office/officeart/2005/8/layout/gear1"/>
    <dgm:cxn modelId="{B2139AF0-A228-497D-BEE5-FEF630E930E5}" type="presParOf" srcId="{F01373FE-280D-4441-8DCA-E50C93B9CA73}" destId="{0335A60B-2550-4DA9-876B-A16E1E322476}" srcOrd="1" destOrd="0" presId="urn:microsoft.com/office/officeart/2005/8/layout/gear1"/>
    <dgm:cxn modelId="{FCF6FFB8-4510-4F64-9193-5F299B92A732}" type="presParOf" srcId="{F01373FE-280D-4441-8DCA-E50C93B9CA73}" destId="{FFC328FC-2279-4874-8913-2CCE961DF47E}" srcOrd="2" destOrd="0" presId="urn:microsoft.com/office/officeart/2005/8/layout/gear1"/>
    <dgm:cxn modelId="{8F74E71F-0C21-4872-AC6E-2638BCBB5A01}" type="presParOf" srcId="{F01373FE-280D-4441-8DCA-E50C93B9CA73}" destId="{882B0782-6779-45C1-832E-A9645C38F780}" srcOrd="3" destOrd="0" presId="urn:microsoft.com/office/officeart/2005/8/layout/gear1"/>
    <dgm:cxn modelId="{F4B6FBA8-1B1B-4C7B-B72B-34FAEB8937F6}" type="presParOf" srcId="{F01373FE-280D-4441-8DCA-E50C93B9CA73}" destId="{7987A7E6-3381-4C27-AC33-ADF1D1C62539}" srcOrd="4" destOrd="0" presId="urn:microsoft.com/office/officeart/2005/8/layout/gear1"/>
    <dgm:cxn modelId="{87A4CA35-6399-4608-BC33-D1864044FBDF}" type="presParOf" srcId="{F01373FE-280D-4441-8DCA-E50C93B9CA73}" destId="{6FDDDFF2-3CFA-46CD-A3DB-D37104DDE5E8}" srcOrd="5" destOrd="0" presId="urn:microsoft.com/office/officeart/2005/8/layout/gear1"/>
    <dgm:cxn modelId="{2E88AE74-3EBE-46E9-A721-D6848294FD45}" type="presParOf" srcId="{F01373FE-280D-4441-8DCA-E50C93B9CA73}" destId="{4E5C6B77-7F83-425D-B70E-8A191A2DA944}" srcOrd="6" destOrd="0" presId="urn:microsoft.com/office/officeart/2005/8/layout/gear1"/>
    <dgm:cxn modelId="{A4984110-F550-4038-B54E-180E5FFC3FE6}" type="presParOf" srcId="{F01373FE-280D-4441-8DCA-E50C93B9CA73}" destId="{62DD3A5E-B68F-42C0-84A8-08161C5FB4EB}" srcOrd="7" destOrd="0" presId="urn:microsoft.com/office/officeart/2005/8/layout/gear1"/>
    <dgm:cxn modelId="{8E6C5F61-65A9-436B-9DED-D918B329C3BF}" type="presParOf" srcId="{F01373FE-280D-4441-8DCA-E50C93B9CA73}" destId="{5960FD6F-ACF5-4C40-BDC0-696B2D9A5F9B}" srcOrd="8" destOrd="0" presId="urn:microsoft.com/office/officeart/2005/8/layout/gear1"/>
    <dgm:cxn modelId="{2983010B-5DB6-4794-9654-49ECDF855791}" type="presParOf" srcId="{F01373FE-280D-4441-8DCA-E50C93B9CA73}" destId="{0713B498-2E96-4733-A37B-F8399D6ED6D0}" srcOrd="9" destOrd="0" presId="urn:microsoft.com/office/officeart/2005/8/layout/gear1"/>
    <dgm:cxn modelId="{D3FD9248-B641-4679-A917-A83088D43656}" type="presParOf" srcId="{F01373FE-280D-4441-8DCA-E50C93B9CA73}" destId="{EC80206F-6ED5-470E-9352-DF2C3E13D09E}" srcOrd="10" destOrd="0" presId="urn:microsoft.com/office/officeart/2005/8/layout/gear1"/>
    <dgm:cxn modelId="{D89F59BE-593D-445F-A383-1AB94B582722}" type="presParOf" srcId="{F01373FE-280D-4441-8DCA-E50C93B9CA73}" destId="{74C0AE3B-2784-4C62-A4A0-2435B2D48726}" srcOrd="11" destOrd="0" presId="urn:microsoft.com/office/officeart/2005/8/layout/gear1"/>
    <dgm:cxn modelId="{82376E98-8682-4505-9E07-C6326135C5D2}" type="presParOf" srcId="{F01373FE-280D-4441-8DCA-E50C93B9CA73}" destId="{36B1BD25-2EAE-4D35-899F-4008C62A2C6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216B0F-4A89-4B36-89BA-D5A7631C85CE}" type="doc">
      <dgm:prSet loTypeId="urn:microsoft.com/office/officeart/2005/8/layout/vList4#2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E6A3EA01-BFA5-4ACE-812D-AFF191E8B582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dirty="0"/>
        </a:p>
      </dgm:t>
    </dgm:pt>
    <dgm:pt modelId="{CF9392AF-9B7B-4AAA-A133-B7F291F53F65}" type="parTrans" cxnId="{537955C6-27F5-4675-9D05-FB61E3C1FCC8}">
      <dgm:prSet/>
      <dgm:spPr/>
      <dgm:t>
        <a:bodyPr/>
        <a:lstStyle/>
        <a:p>
          <a:endParaRPr lang="es-ES"/>
        </a:p>
      </dgm:t>
    </dgm:pt>
    <dgm:pt modelId="{DFEB35EF-F9DA-4DEF-BEEC-4C219CFAFBFB}" type="sibTrans" cxnId="{537955C6-27F5-4675-9D05-FB61E3C1FCC8}">
      <dgm:prSet/>
      <dgm:spPr/>
      <dgm:t>
        <a:bodyPr/>
        <a:lstStyle/>
        <a:p>
          <a:endParaRPr lang="es-ES"/>
        </a:p>
      </dgm:t>
    </dgm:pt>
    <dgm:pt modelId="{85C5CF48-DE46-496B-9FC2-9004A3DB524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tiempo por compromisos laborales</a:t>
          </a:r>
        </a:p>
      </dgm:t>
    </dgm:pt>
    <dgm:pt modelId="{BBEB42AC-67D6-430F-92C0-65CEDBFC9F0D}" type="parTrans" cxnId="{8B1CFE11-1959-4658-BAD2-6A23A484F8FC}">
      <dgm:prSet/>
      <dgm:spPr/>
      <dgm:t>
        <a:bodyPr/>
        <a:lstStyle/>
        <a:p>
          <a:endParaRPr lang="es-ES"/>
        </a:p>
      </dgm:t>
    </dgm:pt>
    <dgm:pt modelId="{D4CE80D2-5A5F-4B61-BDE9-994DBC235BDA}" type="sibTrans" cxnId="{8B1CFE11-1959-4658-BAD2-6A23A484F8FC}">
      <dgm:prSet/>
      <dgm:spPr/>
      <dgm:t>
        <a:bodyPr/>
        <a:lstStyle/>
        <a:p>
          <a:endParaRPr lang="es-ES"/>
        </a:p>
      </dgm:t>
    </dgm:pt>
    <dgm:pt modelId="{5F9E3BED-AF93-4BBD-B837-D8D0B61A4D57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dirty="0"/>
        </a:p>
      </dgm:t>
    </dgm:pt>
    <dgm:pt modelId="{749EE126-C00A-484E-9789-50A511CF6D29}" type="parTrans" cxnId="{959AD37E-B920-452B-82CE-A451E654A95C}">
      <dgm:prSet/>
      <dgm:spPr/>
      <dgm:t>
        <a:bodyPr/>
        <a:lstStyle/>
        <a:p>
          <a:endParaRPr lang="es-ES"/>
        </a:p>
      </dgm:t>
    </dgm:pt>
    <dgm:pt modelId="{64D83D65-F88D-4ACA-9842-26B6FCC63F0B}" type="sibTrans" cxnId="{959AD37E-B920-452B-82CE-A451E654A95C}">
      <dgm:prSet/>
      <dgm:spPr/>
      <dgm:t>
        <a:bodyPr/>
        <a:lstStyle/>
        <a:p>
          <a:endParaRPr lang="es-ES"/>
        </a:p>
      </dgm:t>
    </dgm:pt>
    <dgm:pt modelId="{FFE8E515-CA1D-4ED5-9A1C-A5CD197BE0DE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Distintas preferencias de cada integrante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D84FC99-8169-407F-924D-42D0F4EB4CE5}" type="parTrans" cxnId="{658B5150-8F43-4B1C-8B9A-DE8FEEB6A96B}">
      <dgm:prSet/>
      <dgm:spPr/>
      <dgm:t>
        <a:bodyPr/>
        <a:lstStyle/>
        <a:p>
          <a:endParaRPr lang="es-ES"/>
        </a:p>
      </dgm:t>
    </dgm:pt>
    <dgm:pt modelId="{D4B653F3-7E12-4AE1-82D3-8FB8F5F70154}" type="sibTrans" cxnId="{658B5150-8F43-4B1C-8B9A-DE8FEEB6A96B}">
      <dgm:prSet/>
      <dgm:spPr/>
      <dgm:t>
        <a:bodyPr/>
        <a:lstStyle/>
        <a:p>
          <a:endParaRPr lang="es-ES"/>
        </a:p>
      </dgm:t>
    </dgm:pt>
    <dgm:pt modelId="{82682BF8-92E6-4301-B415-05BF82B7C445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dirty="0"/>
        </a:p>
      </dgm:t>
    </dgm:pt>
    <dgm:pt modelId="{4F0CCBB8-F3C3-4409-8B01-28DC350A9EFC}" type="parTrans" cxnId="{A314CA7E-33CF-4B52-A968-21F7F0623AC2}">
      <dgm:prSet/>
      <dgm:spPr/>
      <dgm:t>
        <a:bodyPr/>
        <a:lstStyle/>
        <a:p>
          <a:endParaRPr lang="es-ES"/>
        </a:p>
      </dgm:t>
    </dgm:pt>
    <dgm:pt modelId="{89ED9986-6AA2-49AF-86EE-F1A3A1C42F26}" type="sibTrans" cxnId="{A314CA7E-33CF-4B52-A968-21F7F0623AC2}">
      <dgm:prSet/>
      <dgm:spPr/>
      <dgm:t>
        <a:bodyPr/>
        <a:lstStyle/>
        <a:p>
          <a:endParaRPr lang="es-ES"/>
        </a:p>
      </dgm:t>
    </dgm:pt>
    <dgm:pt modelId="{D3CD783F-7167-4674-8942-8DAD53DF633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conocimiento de la tecnología elegida </a:t>
          </a:r>
          <a:endParaRPr lang="es-ES" dirty="0"/>
        </a:p>
      </dgm:t>
    </dgm:pt>
    <dgm:pt modelId="{A6827A41-4B0B-4128-9EF5-D3D69921A748}" type="parTrans" cxnId="{7EE153F8-B2C7-4D44-83EF-F789927DACDA}">
      <dgm:prSet/>
      <dgm:spPr/>
      <dgm:t>
        <a:bodyPr/>
        <a:lstStyle/>
        <a:p>
          <a:endParaRPr lang="es-ES"/>
        </a:p>
      </dgm:t>
    </dgm:pt>
    <dgm:pt modelId="{1B8A69C3-6A06-4F50-8F92-AE8E87BB8A55}" type="sibTrans" cxnId="{7EE153F8-B2C7-4D44-83EF-F789927DACDA}">
      <dgm:prSet/>
      <dgm:spPr/>
      <dgm:t>
        <a:bodyPr/>
        <a:lstStyle/>
        <a:p>
          <a:endParaRPr lang="es-ES"/>
        </a:p>
      </dgm:t>
    </dgm:pt>
    <dgm:pt modelId="{F4605180-2196-4C74-8BAA-D3F8F9065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Curva de aprendizaje pronunciada </a:t>
          </a:r>
          <a:endParaRPr lang="es-ES" dirty="0"/>
        </a:p>
      </dgm:t>
    </dgm:pt>
    <dgm:pt modelId="{DB3EB885-D96E-422A-B50C-EFE8BDDB3D00}" type="parTrans" cxnId="{B6474D60-2AC4-4D4D-B99E-D081C9E779D5}">
      <dgm:prSet/>
      <dgm:spPr/>
      <dgm:t>
        <a:bodyPr/>
        <a:lstStyle/>
        <a:p>
          <a:endParaRPr lang="es-ES"/>
        </a:p>
      </dgm:t>
    </dgm:pt>
    <dgm:pt modelId="{AB169F39-F949-41F0-BB8A-D12777B24A9B}" type="sibTrans" cxnId="{B6474D60-2AC4-4D4D-B99E-D081C9E779D5}">
      <dgm:prSet/>
      <dgm:spPr/>
      <dgm:t>
        <a:bodyPr/>
        <a:lstStyle/>
        <a:p>
          <a:endParaRPr lang="es-ES"/>
        </a:p>
      </dgm:t>
    </dgm:pt>
    <dgm:pt modelId="{C8D450E8-4E77-4271-A54F-C9A27C85B05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Programación asincrónica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90870C99-4521-4645-97F7-72D64547CB51}" type="parTrans" cxnId="{FBEE056B-2E73-4106-A577-8E01A88023FB}">
      <dgm:prSet/>
      <dgm:spPr/>
      <dgm:t>
        <a:bodyPr/>
        <a:lstStyle/>
        <a:p>
          <a:endParaRPr lang="es-MX"/>
        </a:p>
      </dgm:t>
    </dgm:pt>
    <dgm:pt modelId="{89AB1293-753A-4297-BDF7-FADB71B6DE9B}" type="sibTrans" cxnId="{FBEE056B-2E73-4106-A577-8E01A88023FB}">
      <dgm:prSet/>
      <dgm:spPr/>
      <dgm:t>
        <a:bodyPr/>
        <a:lstStyle/>
        <a:p>
          <a:endParaRPr lang="es-MX"/>
        </a:p>
      </dgm:t>
    </dgm:pt>
    <dgm:pt modelId="{915CC265-D988-4E58-8CF2-ECA4FD86276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Componentes </a:t>
          </a:r>
          <a:r>
            <a:rPr lang="es-ES" dirty="0" err="1" smtClean="0">
              <a:solidFill>
                <a:schemeClr val="accent2">
                  <a:lumMod val="75000"/>
                </a:schemeClr>
              </a:solidFill>
            </a:rPr>
            <a:t>Smart</a:t>
          </a:r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 GWT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8EA875E5-9FA9-4FF7-AE15-C8DBB93B384D}" type="parTrans" cxnId="{585E6F46-8D60-41DB-87FB-A860F0C197AB}">
      <dgm:prSet/>
      <dgm:spPr/>
      <dgm:t>
        <a:bodyPr/>
        <a:lstStyle/>
        <a:p>
          <a:endParaRPr lang="es-MX"/>
        </a:p>
      </dgm:t>
    </dgm:pt>
    <dgm:pt modelId="{91DA9F01-C284-4403-8FA1-CB61AE9624D2}" type="sibTrans" cxnId="{585E6F46-8D60-41DB-87FB-A860F0C197AB}">
      <dgm:prSet/>
      <dgm:spPr/>
      <dgm:t>
        <a:bodyPr/>
        <a:lstStyle/>
        <a:p>
          <a:endParaRPr lang="es-MX"/>
        </a:p>
      </dgm:t>
    </dgm:pt>
    <dgm:pt modelId="{9EB34706-3FC5-4851-A472-E07DDF4D053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Auto-organización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7C25DF6D-083C-4779-AB69-038C6F9A0B87}" type="parTrans" cxnId="{46676DE3-60AE-4E55-A35C-DDEB34894D9E}">
      <dgm:prSet/>
      <dgm:spPr/>
      <dgm:t>
        <a:bodyPr/>
        <a:lstStyle/>
        <a:p>
          <a:endParaRPr lang="es-MX"/>
        </a:p>
      </dgm:t>
    </dgm:pt>
    <dgm:pt modelId="{1D9503B8-6CD0-46E7-BCE7-171E8E2BE190}" type="sibTrans" cxnId="{46676DE3-60AE-4E55-A35C-DDEB34894D9E}">
      <dgm:prSet/>
      <dgm:spPr/>
      <dgm:t>
        <a:bodyPr/>
        <a:lstStyle/>
        <a:p>
          <a:endParaRPr lang="es-MX"/>
        </a:p>
      </dgm:t>
    </dgm:pt>
    <dgm:pt modelId="{DB0ED79C-1EAC-4EB4-B279-B265BD08221E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Poca disponibilidad para reuniones de trabajo</a:t>
          </a:r>
        </a:p>
      </dgm:t>
    </dgm:pt>
    <dgm:pt modelId="{24D66981-7249-4378-8DEE-DAA64FEA14BC}" type="parTrans" cxnId="{AF59FC35-8480-43A4-81DB-CE7D71941641}">
      <dgm:prSet/>
      <dgm:spPr/>
      <dgm:t>
        <a:bodyPr/>
        <a:lstStyle/>
        <a:p>
          <a:endParaRPr lang="es-MX"/>
        </a:p>
      </dgm:t>
    </dgm:pt>
    <dgm:pt modelId="{E8FAC60B-7321-4CFF-A5BC-64CA42FF8075}" type="sibTrans" cxnId="{AF59FC35-8480-43A4-81DB-CE7D71941641}">
      <dgm:prSet/>
      <dgm:spPr/>
      <dgm:t>
        <a:bodyPr/>
        <a:lstStyle/>
        <a:p>
          <a:endParaRPr lang="es-MX"/>
        </a:p>
      </dgm:t>
    </dgm:pt>
    <dgm:pt modelId="{F80E5CEF-C85F-4535-A869-61A413F2180C}" type="pres">
      <dgm:prSet presAssocID="{F8216B0F-4A89-4B36-89BA-D5A7631C85C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6F5841-91A1-42F1-91C6-07A14BBA3FE7}" type="pres">
      <dgm:prSet presAssocID="{E6A3EA01-BFA5-4ACE-812D-AFF191E8B582}" presName="comp" presStyleCnt="0"/>
      <dgm:spPr/>
    </dgm:pt>
    <dgm:pt modelId="{A257B779-2738-43AC-A2BA-FFEA657AD724}" type="pres">
      <dgm:prSet presAssocID="{E6A3EA01-BFA5-4ACE-812D-AFF191E8B582}" presName="box" presStyleLbl="node1" presStyleIdx="0" presStyleCnt="3"/>
      <dgm:spPr/>
      <dgm:t>
        <a:bodyPr/>
        <a:lstStyle/>
        <a:p>
          <a:endParaRPr lang="es-ES"/>
        </a:p>
      </dgm:t>
    </dgm:pt>
    <dgm:pt modelId="{03CF10A0-089F-481B-8CE8-91442EC08EBA}" type="pres">
      <dgm:prSet presAssocID="{E6A3EA01-BFA5-4ACE-812D-AFF191E8B582}" presName="img" presStyleLbl="fgImgPlace1" presStyleIdx="0" presStyleCnt="3" custScaleX="64601" custScaleY="84836" custLinFactNeighborX="-431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850EE135-28B0-4D02-8070-C231E27C20D3}" type="pres">
      <dgm:prSet presAssocID="{E6A3EA01-BFA5-4ACE-812D-AFF191E8B58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B392A-6799-421D-BBBF-E9DC6B553CE9}" type="pres">
      <dgm:prSet presAssocID="{DFEB35EF-F9DA-4DEF-BEEC-4C219CFAFBFB}" presName="spacer" presStyleCnt="0"/>
      <dgm:spPr/>
    </dgm:pt>
    <dgm:pt modelId="{2EFE236A-9A11-4C2E-85A4-CE01B9E8DDCE}" type="pres">
      <dgm:prSet presAssocID="{5F9E3BED-AF93-4BBD-B837-D8D0B61A4D57}" presName="comp" presStyleCnt="0"/>
      <dgm:spPr/>
    </dgm:pt>
    <dgm:pt modelId="{DCB50812-0279-4377-BD1B-D6435D5CB27F}" type="pres">
      <dgm:prSet presAssocID="{5F9E3BED-AF93-4BBD-B837-D8D0B61A4D57}" presName="box" presStyleLbl="node1" presStyleIdx="1" presStyleCnt="3"/>
      <dgm:spPr/>
      <dgm:t>
        <a:bodyPr/>
        <a:lstStyle/>
        <a:p>
          <a:endParaRPr lang="es-ES"/>
        </a:p>
      </dgm:t>
    </dgm:pt>
    <dgm:pt modelId="{410781DD-5C49-46AF-8D5A-EAF1A97A46E3}" type="pres">
      <dgm:prSet presAssocID="{5F9E3BED-AF93-4BBD-B837-D8D0B61A4D57}" presName="img" presStyleLbl="fgImgPlace1" presStyleIdx="1" presStyleCnt="3" custScaleX="73330" custScaleY="9836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49820AC-A718-4886-956D-F75AD4CDE328}" type="pres">
      <dgm:prSet presAssocID="{5F9E3BED-AF93-4BBD-B837-D8D0B61A4D5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BA62B-6AB8-4A77-BE63-0630AD15D322}" type="pres">
      <dgm:prSet presAssocID="{64D83D65-F88D-4ACA-9842-26B6FCC63F0B}" presName="spacer" presStyleCnt="0"/>
      <dgm:spPr/>
    </dgm:pt>
    <dgm:pt modelId="{A60F6D8A-0B3A-40E2-BD6B-DF9FC8EFE827}" type="pres">
      <dgm:prSet presAssocID="{82682BF8-92E6-4301-B415-05BF82B7C445}" presName="comp" presStyleCnt="0"/>
      <dgm:spPr/>
    </dgm:pt>
    <dgm:pt modelId="{9780D458-18A5-4033-BF08-30A31C92458B}" type="pres">
      <dgm:prSet presAssocID="{82682BF8-92E6-4301-B415-05BF82B7C445}" presName="box" presStyleLbl="node1" presStyleIdx="2" presStyleCnt="3"/>
      <dgm:spPr/>
      <dgm:t>
        <a:bodyPr/>
        <a:lstStyle/>
        <a:p>
          <a:endParaRPr lang="es-ES"/>
        </a:p>
      </dgm:t>
    </dgm:pt>
    <dgm:pt modelId="{5DAC66B0-F3A7-4BD7-9779-615FA18CCB64}" type="pres">
      <dgm:prSet presAssocID="{82682BF8-92E6-4301-B415-05BF82B7C445}" presName="img" presStyleLbl="fgImgPlace1" presStyleIdx="2" presStyleCnt="3" custScaleX="73222" custScaleY="85656" custLinFactNeighborX="-4364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3694E16A-84C2-401B-BD68-249BE721FE7B}" type="pres">
      <dgm:prSet presAssocID="{82682BF8-92E6-4301-B415-05BF82B7C44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692176-3DB1-4E77-A4BF-213C6F56397C}" type="presOf" srcId="{DB0ED79C-1EAC-4EB4-B279-B265BD08221E}" destId="{A257B779-2738-43AC-A2BA-FFEA657AD724}" srcOrd="0" destOrd="2" presId="urn:microsoft.com/office/officeart/2005/8/layout/vList4#2"/>
    <dgm:cxn modelId="{24C63975-3B0A-401B-817C-7C25436B8FEE}" type="presOf" srcId="{82682BF8-92E6-4301-B415-05BF82B7C445}" destId="{9780D458-18A5-4033-BF08-30A31C92458B}" srcOrd="0" destOrd="0" presId="urn:microsoft.com/office/officeart/2005/8/layout/vList4#2"/>
    <dgm:cxn modelId="{B6474D60-2AC4-4D4D-B99E-D081C9E779D5}" srcId="{82682BF8-92E6-4301-B415-05BF82B7C445}" destId="{F4605180-2196-4C74-8BAA-D3F8F9065647}" srcOrd="1" destOrd="0" parTransId="{DB3EB885-D96E-422A-B50C-EFE8BDDB3D00}" sibTransId="{AB169F39-F949-41F0-BB8A-D12777B24A9B}"/>
    <dgm:cxn modelId="{F0E6849A-DC25-4872-88A3-FB925E56FC05}" type="presOf" srcId="{DB0ED79C-1EAC-4EB4-B279-B265BD08221E}" destId="{850EE135-28B0-4D02-8070-C231E27C20D3}" srcOrd="1" destOrd="2" presId="urn:microsoft.com/office/officeart/2005/8/layout/vList4#2"/>
    <dgm:cxn modelId="{658B5150-8F43-4B1C-8B9A-DE8FEEB6A96B}" srcId="{5F9E3BED-AF93-4BBD-B837-D8D0B61A4D57}" destId="{FFE8E515-CA1D-4ED5-9A1C-A5CD197BE0DE}" srcOrd="0" destOrd="0" parTransId="{4D84FC99-8169-407F-924D-42D0F4EB4CE5}" sibTransId="{D4B653F3-7E12-4AE1-82D3-8FB8F5F70154}"/>
    <dgm:cxn modelId="{959AD37E-B920-452B-82CE-A451E654A95C}" srcId="{F8216B0F-4A89-4B36-89BA-D5A7631C85CE}" destId="{5F9E3BED-AF93-4BBD-B837-D8D0B61A4D57}" srcOrd="1" destOrd="0" parTransId="{749EE126-C00A-484E-9789-50A511CF6D29}" sibTransId="{64D83D65-F88D-4ACA-9842-26B6FCC63F0B}"/>
    <dgm:cxn modelId="{0D062120-599B-4644-8EC8-BABB16B0BE2D}" type="presOf" srcId="{85C5CF48-DE46-496B-9FC2-9004A3DB5243}" destId="{A257B779-2738-43AC-A2BA-FFEA657AD724}" srcOrd="0" destOrd="1" presId="urn:microsoft.com/office/officeart/2005/8/layout/vList4#2"/>
    <dgm:cxn modelId="{88804A25-334A-478E-BE6B-5C49805106A6}" type="presOf" srcId="{D3CD783F-7167-4674-8942-8DAD53DF6330}" destId="{9780D458-18A5-4033-BF08-30A31C92458B}" srcOrd="0" destOrd="1" presId="urn:microsoft.com/office/officeart/2005/8/layout/vList4#2"/>
    <dgm:cxn modelId="{A4D8BDCA-E3C9-4DA9-8C7F-14FD5898A7CA}" type="presOf" srcId="{5F9E3BED-AF93-4BBD-B837-D8D0B61A4D57}" destId="{DCB50812-0279-4377-BD1B-D6435D5CB27F}" srcOrd="0" destOrd="0" presId="urn:microsoft.com/office/officeart/2005/8/layout/vList4#2"/>
    <dgm:cxn modelId="{C3A7A978-16E1-412D-8FE6-E3DD30285199}" type="presOf" srcId="{FFE8E515-CA1D-4ED5-9A1C-A5CD197BE0DE}" destId="{DCB50812-0279-4377-BD1B-D6435D5CB27F}" srcOrd="0" destOrd="1" presId="urn:microsoft.com/office/officeart/2005/8/layout/vList4#2"/>
    <dgm:cxn modelId="{585E6F46-8D60-41DB-87FB-A860F0C197AB}" srcId="{82682BF8-92E6-4301-B415-05BF82B7C445}" destId="{915CC265-D988-4E58-8CF2-ECA4FD862763}" srcOrd="3" destOrd="0" parTransId="{8EA875E5-9FA9-4FF7-AE15-C8DBB93B384D}" sibTransId="{91DA9F01-C284-4403-8FA1-CB61AE9624D2}"/>
    <dgm:cxn modelId="{E02323FC-3E1A-46CE-A052-ED0BCDE83F91}" type="presOf" srcId="{FFE8E515-CA1D-4ED5-9A1C-A5CD197BE0DE}" destId="{749820AC-A718-4886-956D-F75AD4CDE328}" srcOrd="1" destOrd="1" presId="urn:microsoft.com/office/officeart/2005/8/layout/vList4#2"/>
    <dgm:cxn modelId="{98A907EF-C71A-424F-A340-03C1A6447210}" type="presOf" srcId="{F4605180-2196-4C74-8BAA-D3F8F9065647}" destId="{3694E16A-84C2-401B-BD68-249BE721FE7B}" srcOrd="1" destOrd="2" presId="urn:microsoft.com/office/officeart/2005/8/layout/vList4#2"/>
    <dgm:cxn modelId="{B0D355D6-620E-4BAF-840D-09292A201EB2}" type="presOf" srcId="{E6A3EA01-BFA5-4ACE-812D-AFF191E8B582}" destId="{850EE135-28B0-4D02-8070-C231E27C20D3}" srcOrd="1" destOrd="0" presId="urn:microsoft.com/office/officeart/2005/8/layout/vList4#2"/>
    <dgm:cxn modelId="{88FA2499-9DE4-4ACC-A50E-DD6DAF1938D5}" type="presOf" srcId="{C8D450E8-4E77-4271-A54F-C9A27C85B053}" destId="{9780D458-18A5-4033-BF08-30A31C92458B}" srcOrd="0" destOrd="3" presId="urn:microsoft.com/office/officeart/2005/8/layout/vList4#2"/>
    <dgm:cxn modelId="{36706234-DEE7-471C-9FEE-1AEC3B813E43}" type="presOf" srcId="{9EB34706-3FC5-4851-A472-E07DDF4D053F}" destId="{DCB50812-0279-4377-BD1B-D6435D5CB27F}" srcOrd="0" destOrd="2" presId="urn:microsoft.com/office/officeart/2005/8/layout/vList4#2"/>
    <dgm:cxn modelId="{9AF5C427-725D-4ADC-822E-7D2672776773}" type="presOf" srcId="{82682BF8-92E6-4301-B415-05BF82B7C445}" destId="{3694E16A-84C2-401B-BD68-249BE721FE7B}" srcOrd="1" destOrd="0" presId="urn:microsoft.com/office/officeart/2005/8/layout/vList4#2"/>
    <dgm:cxn modelId="{30DCD0EA-F64E-4730-8162-2D4842642F80}" type="presOf" srcId="{F4605180-2196-4C74-8BAA-D3F8F9065647}" destId="{9780D458-18A5-4033-BF08-30A31C92458B}" srcOrd="0" destOrd="2" presId="urn:microsoft.com/office/officeart/2005/8/layout/vList4#2"/>
    <dgm:cxn modelId="{7EE153F8-B2C7-4D44-83EF-F789927DACDA}" srcId="{82682BF8-92E6-4301-B415-05BF82B7C445}" destId="{D3CD783F-7167-4674-8942-8DAD53DF6330}" srcOrd="0" destOrd="0" parTransId="{A6827A41-4B0B-4128-9EF5-D3D69921A748}" sibTransId="{1B8A69C3-6A06-4F50-8F92-AE8E87BB8A55}"/>
    <dgm:cxn modelId="{AF59FC35-8480-43A4-81DB-CE7D71941641}" srcId="{E6A3EA01-BFA5-4ACE-812D-AFF191E8B582}" destId="{DB0ED79C-1EAC-4EB4-B279-B265BD08221E}" srcOrd="1" destOrd="0" parTransId="{24D66981-7249-4378-8DEE-DAA64FEA14BC}" sibTransId="{E8FAC60B-7321-4CFF-A5BC-64CA42FF8075}"/>
    <dgm:cxn modelId="{04B2483C-A997-492F-B424-96B3E941D4A3}" type="presOf" srcId="{C8D450E8-4E77-4271-A54F-C9A27C85B053}" destId="{3694E16A-84C2-401B-BD68-249BE721FE7B}" srcOrd="1" destOrd="3" presId="urn:microsoft.com/office/officeart/2005/8/layout/vList4#2"/>
    <dgm:cxn modelId="{46676DE3-60AE-4E55-A35C-DDEB34894D9E}" srcId="{5F9E3BED-AF93-4BBD-B837-D8D0B61A4D57}" destId="{9EB34706-3FC5-4851-A472-E07DDF4D053F}" srcOrd="1" destOrd="0" parTransId="{7C25DF6D-083C-4779-AB69-038C6F9A0B87}" sibTransId="{1D9503B8-6CD0-46E7-BCE7-171E8E2BE190}"/>
    <dgm:cxn modelId="{60F3E9FC-4E7C-49E3-9217-69CEB07A56ED}" type="presOf" srcId="{9EB34706-3FC5-4851-A472-E07DDF4D053F}" destId="{749820AC-A718-4886-956D-F75AD4CDE328}" srcOrd="1" destOrd="2" presId="urn:microsoft.com/office/officeart/2005/8/layout/vList4#2"/>
    <dgm:cxn modelId="{429FE699-5533-46B4-9788-FAAD248D8E89}" type="presOf" srcId="{915CC265-D988-4E58-8CF2-ECA4FD862763}" destId="{9780D458-18A5-4033-BF08-30A31C92458B}" srcOrd="0" destOrd="4" presId="urn:microsoft.com/office/officeart/2005/8/layout/vList4#2"/>
    <dgm:cxn modelId="{8B1CFE11-1959-4658-BAD2-6A23A484F8FC}" srcId="{E6A3EA01-BFA5-4ACE-812D-AFF191E8B582}" destId="{85C5CF48-DE46-496B-9FC2-9004A3DB5243}" srcOrd="0" destOrd="0" parTransId="{BBEB42AC-67D6-430F-92C0-65CEDBFC9F0D}" sibTransId="{D4CE80D2-5A5F-4B61-BDE9-994DBC235BDA}"/>
    <dgm:cxn modelId="{F1B38F2A-635E-40D3-8B4F-A3198D0832B8}" type="presOf" srcId="{5F9E3BED-AF93-4BBD-B837-D8D0B61A4D57}" destId="{749820AC-A718-4886-956D-F75AD4CDE328}" srcOrd="1" destOrd="0" presId="urn:microsoft.com/office/officeart/2005/8/layout/vList4#2"/>
    <dgm:cxn modelId="{BE516ED2-2665-47B9-BEA2-6946F8F06E9B}" type="presOf" srcId="{F8216B0F-4A89-4B36-89BA-D5A7631C85CE}" destId="{F80E5CEF-C85F-4535-A869-61A413F2180C}" srcOrd="0" destOrd="0" presId="urn:microsoft.com/office/officeart/2005/8/layout/vList4#2"/>
    <dgm:cxn modelId="{537955C6-27F5-4675-9D05-FB61E3C1FCC8}" srcId="{F8216B0F-4A89-4B36-89BA-D5A7631C85CE}" destId="{E6A3EA01-BFA5-4ACE-812D-AFF191E8B582}" srcOrd="0" destOrd="0" parTransId="{CF9392AF-9B7B-4AAA-A133-B7F291F53F65}" sibTransId="{DFEB35EF-F9DA-4DEF-BEEC-4C219CFAFBFB}"/>
    <dgm:cxn modelId="{49EB00F9-431C-4F34-90E6-DFFF3DC9EBC7}" type="presOf" srcId="{915CC265-D988-4E58-8CF2-ECA4FD862763}" destId="{3694E16A-84C2-401B-BD68-249BE721FE7B}" srcOrd="1" destOrd="4" presId="urn:microsoft.com/office/officeart/2005/8/layout/vList4#2"/>
    <dgm:cxn modelId="{67AE5A1E-6658-48B6-850F-E6E93FD0E3B2}" type="presOf" srcId="{E6A3EA01-BFA5-4ACE-812D-AFF191E8B582}" destId="{A257B779-2738-43AC-A2BA-FFEA657AD724}" srcOrd="0" destOrd="0" presId="urn:microsoft.com/office/officeart/2005/8/layout/vList4#2"/>
    <dgm:cxn modelId="{A314CA7E-33CF-4B52-A968-21F7F0623AC2}" srcId="{F8216B0F-4A89-4B36-89BA-D5A7631C85CE}" destId="{82682BF8-92E6-4301-B415-05BF82B7C445}" srcOrd="2" destOrd="0" parTransId="{4F0CCBB8-F3C3-4409-8B01-28DC350A9EFC}" sibTransId="{89ED9986-6AA2-49AF-86EE-F1A3A1C42F26}"/>
    <dgm:cxn modelId="{3AB32341-4D2F-40BB-9223-AB4CA2110564}" type="presOf" srcId="{85C5CF48-DE46-496B-9FC2-9004A3DB5243}" destId="{850EE135-28B0-4D02-8070-C231E27C20D3}" srcOrd="1" destOrd="1" presId="urn:microsoft.com/office/officeart/2005/8/layout/vList4#2"/>
    <dgm:cxn modelId="{8AA67C24-1206-4DEC-AA82-BCD209678225}" type="presOf" srcId="{D3CD783F-7167-4674-8942-8DAD53DF6330}" destId="{3694E16A-84C2-401B-BD68-249BE721FE7B}" srcOrd="1" destOrd="1" presId="urn:microsoft.com/office/officeart/2005/8/layout/vList4#2"/>
    <dgm:cxn modelId="{FBEE056B-2E73-4106-A577-8E01A88023FB}" srcId="{82682BF8-92E6-4301-B415-05BF82B7C445}" destId="{C8D450E8-4E77-4271-A54F-C9A27C85B053}" srcOrd="2" destOrd="0" parTransId="{90870C99-4521-4645-97F7-72D64547CB51}" sibTransId="{89AB1293-753A-4297-BDF7-FADB71B6DE9B}"/>
    <dgm:cxn modelId="{320F82EE-860F-401F-92E6-0A2C7993D7AA}" type="presParOf" srcId="{F80E5CEF-C85F-4535-A869-61A413F2180C}" destId="{A96F5841-91A1-42F1-91C6-07A14BBA3FE7}" srcOrd="0" destOrd="0" presId="urn:microsoft.com/office/officeart/2005/8/layout/vList4#2"/>
    <dgm:cxn modelId="{902B5BDD-A98C-4638-84E3-F14D203C6E9F}" type="presParOf" srcId="{A96F5841-91A1-42F1-91C6-07A14BBA3FE7}" destId="{A257B779-2738-43AC-A2BA-FFEA657AD724}" srcOrd="0" destOrd="0" presId="urn:microsoft.com/office/officeart/2005/8/layout/vList4#2"/>
    <dgm:cxn modelId="{C7879335-30BB-4B5A-94E1-767E53D59468}" type="presParOf" srcId="{A96F5841-91A1-42F1-91C6-07A14BBA3FE7}" destId="{03CF10A0-089F-481B-8CE8-91442EC08EBA}" srcOrd="1" destOrd="0" presId="urn:microsoft.com/office/officeart/2005/8/layout/vList4#2"/>
    <dgm:cxn modelId="{75405C31-1952-49A1-9A38-6259161CACC7}" type="presParOf" srcId="{A96F5841-91A1-42F1-91C6-07A14BBA3FE7}" destId="{850EE135-28B0-4D02-8070-C231E27C20D3}" srcOrd="2" destOrd="0" presId="urn:microsoft.com/office/officeart/2005/8/layout/vList4#2"/>
    <dgm:cxn modelId="{EE6E4E3C-72D6-4EF9-8981-23B958AECC97}" type="presParOf" srcId="{F80E5CEF-C85F-4535-A869-61A413F2180C}" destId="{209B392A-6799-421D-BBBF-E9DC6B553CE9}" srcOrd="1" destOrd="0" presId="urn:microsoft.com/office/officeart/2005/8/layout/vList4#2"/>
    <dgm:cxn modelId="{3E038FE6-8732-4FA6-80FC-CF93ECF87946}" type="presParOf" srcId="{F80E5CEF-C85F-4535-A869-61A413F2180C}" destId="{2EFE236A-9A11-4C2E-85A4-CE01B9E8DDCE}" srcOrd="2" destOrd="0" presId="urn:microsoft.com/office/officeart/2005/8/layout/vList4#2"/>
    <dgm:cxn modelId="{4203BF34-A44B-4B77-A9E6-9A09A39489FF}" type="presParOf" srcId="{2EFE236A-9A11-4C2E-85A4-CE01B9E8DDCE}" destId="{DCB50812-0279-4377-BD1B-D6435D5CB27F}" srcOrd="0" destOrd="0" presId="urn:microsoft.com/office/officeart/2005/8/layout/vList4#2"/>
    <dgm:cxn modelId="{8F23E879-CEC3-4883-9C6B-5D0E01B7C690}" type="presParOf" srcId="{2EFE236A-9A11-4C2E-85A4-CE01B9E8DDCE}" destId="{410781DD-5C49-46AF-8D5A-EAF1A97A46E3}" srcOrd="1" destOrd="0" presId="urn:microsoft.com/office/officeart/2005/8/layout/vList4#2"/>
    <dgm:cxn modelId="{5EADA70F-1031-4859-BA8F-75D4E62BE96B}" type="presParOf" srcId="{2EFE236A-9A11-4C2E-85A4-CE01B9E8DDCE}" destId="{749820AC-A718-4886-956D-F75AD4CDE328}" srcOrd="2" destOrd="0" presId="urn:microsoft.com/office/officeart/2005/8/layout/vList4#2"/>
    <dgm:cxn modelId="{AA2CDBDA-8A64-427C-ABA0-7A2862186DCA}" type="presParOf" srcId="{F80E5CEF-C85F-4535-A869-61A413F2180C}" destId="{3A6BA62B-6AB8-4A77-BE63-0630AD15D322}" srcOrd="3" destOrd="0" presId="urn:microsoft.com/office/officeart/2005/8/layout/vList4#2"/>
    <dgm:cxn modelId="{9E52195F-CFBB-4AF2-A81C-846C7E5743A8}" type="presParOf" srcId="{F80E5CEF-C85F-4535-A869-61A413F2180C}" destId="{A60F6D8A-0B3A-40E2-BD6B-DF9FC8EFE827}" srcOrd="4" destOrd="0" presId="urn:microsoft.com/office/officeart/2005/8/layout/vList4#2"/>
    <dgm:cxn modelId="{BEB21395-B277-4B11-96AE-635E066A6BDF}" type="presParOf" srcId="{A60F6D8A-0B3A-40E2-BD6B-DF9FC8EFE827}" destId="{9780D458-18A5-4033-BF08-30A31C92458B}" srcOrd="0" destOrd="0" presId="urn:microsoft.com/office/officeart/2005/8/layout/vList4#2"/>
    <dgm:cxn modelId="{A6D929C9-03DF-442A-AEFC-1FAB041C2BB4}" type="presParOf" srcId="{A60F6D8A-0B3A-40E2-BD6B-DF9FC8EFE827}" destId="{5DAC66B0-F3A7-4BD7-9779-615FA18CCB64}" srcOrd="1" destOrd="0" presId="urn:microsoft.com/office/officeart/2005/8/layout/vList4#2"/>
    <dgm:cxn modelId="{42DAA1AA-9C7A-45FE-8934-9742A7C48D07}" type="presParOf" srcId="{A60F6D8A-0B3A-40E2-BD6B-DF9FC8EFE827}" destId="{3694E16A-84C2-401B-BD68-249BE721FE7B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B2254-43B6-4540-A5E4-07FB28A2867F}" type="doc">
      <dgm:prSet loTypeId="urn:microsoft.com/office/officeart/2005/8/layout/gear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FF1063-92CC-4E95-A7FB-148BFD0F0F5F}">
      <dgm:prSet phldrT="[Texto]"/>
      <dgm:spPr/>
      <dgm:t>
        <a:bodyPr/>
        <a:lstStyle/>
        <a:p>
          <a:r>
            <a:rPr lang="es-ES" dirty="0" err="1" smtClean="0"/>
            <a:t>Servlet</a:t>
          </a:r>
          <a:endParaRPr lang="es-ES" dirty="0"/>
        </a:p>
      </dgm:t>
    </dgm:pt>
    <dgm:pt modelId="{DB244944-0DBB-4C36-AF1B-86DFE2B4BE6A}" type="parTrans" cxnId="{BBF5869C-DC39-4ABA-BD33-16CACA1421A1}">
      <dgm:prSet/>
      <dgm:spPr/>
      <dgm:t>
        <a:bodyPr/>
        <a:lstStyle/>
        <a:p>
          <a:endParaRPr lang="es-ES"/>
        </a:p>
      </dgm:t>
    </dgm:pt>
    <dgm:pt modelId="{1564F598-BC26-40FB-B306-8F3DD03BCEE2}" type="sibTrans" cxnId="{BBF5869C-DC39-4ABA-BD33-16CACA1421A1}">
      <dgm:prSet/>
      <dgm:spPr/>
      <dgm:t>
        <a:bodyPr/>
        <a:lstStyle/>
        <a:p>
          <a:endParaRPr lang="es-ES"/>
        </a:p>
      </dgm:t>
    </dgm:pt>
    <dgm:pt modelId="{FF1B38DF-CC98-4B5C-B5CD-7CCAE9EB07B9}">
      <dgm:prSet phldrT="[Texto]"/>
      <dgm:spPr/>
      <dgm:t>
        <a:bodyPr/>
        <a:lstStyle/>
        <a:p>
          <a:r>
            <a:rPr lang="es-ES" dirty="0" err="1" smtClean="0"/>
            <a:t>Services</a:t>
          </a:r>
          <a:endParaRPr lang="es-ES" dirty="0"/>
        </a:p>
      </dgm:t>
    </dgm:pt>
    <dgm:pt modelId="{C9C4F062-48EE-4AFB-B007-C9224505B300}" type="parTrans" cxnId="{F924BE8B-45D4-4F8D-9270-5B63AC320E67}">
      <dgm:prSet/>
      <dgm:spPr/>
      <dgm:t>
        <a:bodyPr/>
        <a:lstStyle/>
        <a:p>
          <a:endParaRPr lang="es-ES"/>
        </a:p>
      </dgm:t>
    </dgm:pt>
    <dgm:pt modelId="{315E78FC-8DE0-4490-A245-1AD3290D8876}" type="sibTrans" cxnId="{F924BE8B-45D4-4F8D-9270-5B63AC320E67}">
      <dgm:prSet/>
      <dgm:spPr/>
      <dgm:t>
        <a:bodyPr/>
        <a:lstStyle/>
        <a:p>
          <a:endParaRPr lang="es-ES"/>
        </a:p>
      </dgm:t>
    </dgm:pt>
    <dgm:pt modelId="{28647B94-A310-4C10-A051-6277D71C9A9B}">
      <dgm:prSet phldrT="[Texto]"/>
      <dgm:spPr/>
      <dgm:t>
        <a:bodyPr/>
        <a:lstStyle/>
        <a:p>
          <a:r>
            <a:rPr lang="es-ES" dirty="0" err="1" smtClean="0"/>
            <a:t>DAOs</a:t>
          </a:r>
          <a:endParaRPr lang="es-ES" dirty="0"/>
        </a:p>
      </dgm:t>
    </dgm:pt>
    <dgm:pt modelId="{134ABB8C-806C-471C-A1A0-420649DC817B}" type="parTrans" cxnId="{420F3AA4-84B9-44FF-AD7E-D877944905BA}">
      <dgm:prSet/>
      <dgm:spPr/>
      <dgm:t>
        <a:bodyPr/>
        <a:lstStyle/>
        <a:p>
          <a:endParaRPr lang="es-ES"/>
        </a:p>
      </dgm:t>
    </dgm:pt>
    <dgm:pt modelId="{43B119C1-A917-4E3F-84F5-11F0F21F66C9}" type="sibTrans" cxnId="{420F3AA4-84B9-44FF-AD7E-D877944905BA}">
      <dgm:prSet/>
      <dgm:spPr/>
      <dgm:t>
        <a:bodyPr/>
        <a:lstStyle/>
        <a:p>
          <a:endParaRPr lang="es-ES"/>
        </a:p>
      </dgm:t>
    </dgm:pt>
    <dgm:pt modelId="{66D18419-72ED-4436-8BC2-FF3F031F5CA7}">
      <dgm:prSet phldrT="[Texto]"/>
      <dgm:spPr/>
      <dgm:t>
        <a:bodyPr/>
        <a:lstStyle/>
        <a:p>
          <a:endParaRPr lang="es-AR"/>
        </a:p>
      </dgm:t>
    </dgm:pt>
    <dgm:pt modelId="{FC63BEB3-30CB-4179-89CD-6C8846BB350E}" type="sibTrans" cxnId="{5A44216E-0419-4A5C-8048-F54D372C99AC}">
      <dgm:prSet/>
      <dgm:spPr/>
      <dgm:t>
        <a:bodyPr/>
        <a:lstStyle/>
        <a:p>
          <a:endParaRPr lang="es-ES"/>
        </a:p>
      </dgm:t>
    </dgm:pt>
    <dgm:pt modelId="{C1769701-6CF1-49F2-A5DD-0121E69C5989}" type="parTrans" cxnId="{5A44216E-0419-4A5C-8048-F54D372C99AC}">
      <dgm:prSet/>
      <dgm:spPr/>
      <dgm:t>
        <a:bodyPr/>
        <a:lstStyle/>
        <a:p>
          <a:endParaRPr lang="es-ES"/>
        </a:p>
      </dgm:t>
    </dgm:pt>
    <dgm:pt modelId="{2C42B8D5-4459-43F9-8638-BB1CC759C91B}" type="pres">
      <dgm:prSet presAssocID="{3B7B2254-43B6-4540-A5E4-07FB28A2867F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598B9CD-925F-4B1B-A109-FBE391DE04AF}" type="pres">
      <dgm:prSet presAssocID="{D6FF1063-92CC-4E95-A7FB-148BFD0F0F5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3B690A-A4AE-4577-87F0-7902C5705426}" type="pres">
      <dgm:prSet presAssocID="{D6FF1063-92CC-4E95-A7FB-148BFD0F0F5F}" presName="gear1srcNode" presStyleLbl="node1" presStyleIdx="0" presStyleCnt="3"/>
      <dgm:spPr/>
      <dgm:t>
        <a:bodyPr/>
        <a:lstStyle/>
        <a:p>
          <a:endParaRPr lang="es-AR"/>
        </a:p>
      </dgm:t>
    </dgm:pt>
    <dgm:pt modelId="{AF8D925D-DC78-405C-80AF-FEC678FDC6A3}" type="pres">
      <dgm:prSet presAssocID="{D6FF1063-92CC-4E95-A7FB-148BFD0F0F5F}" presName="gear1dstNode" presStyleLbl="node1" presStyleIdx="0" presStyleCnt="3"/>
      <dgm:spPr/>
      <dgm:t>
        <a:bodyPr/>
        <a:lstStyle/>
        <a:p>
          <a:endParaRPr lang="es-AR"/>
        </a:p>
      </dgm:t>
    </dgm:pt>
    <dgm:pt modelId="{99082A81-1727-46C3-B07B-FD590B152210}" type="pres">
      <dgm:prSet presAssocID="{FF1B38DF-CC98-4B5C-B5CD-7CCAE9EB07B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9FCCF4-25D0-4A23-9723-0549CC856326}" type="pres">
      <dgm:prSet presAssocID="{FF1B38DF-CC98-4B5C-B5CD-7CCAE9EB07B9}" presName="gear2srcNode" presStyleLbl="node1" presStyleIdx="1" presStyleCnt="3"/>
      <dgm:spPr/>
      <dgm:t>
        <a:bodyPr/>
        <a:lstStyle/>
        <a:p>
          <a:endParaRPr lang="es-AR"/>
        </a:p>
      </dgm:t>
    </dgm:pt>
    <dgm:pt modelId="{60D183DE-DDB6-4982-8F87-0B0157349EA9}" type="pres">
      <dgm:prSet presAssocID="{FF1B38DF-CC98-4B5C-B5CD-7CCAE9EB07B9}" presName="gear2dstNode" presStyleLbl="node1" presStyleIdx="1" presStyleCnt="3"/>
      <dgm:spPr/>
      <dgm:t>
        <a:bodyPr/>
        <a:lstStyle/>
        <a:p>
          <a:endParaRPr lang="es-AR"/>
        </a:p>
      </dgm:t>
    </dgm:pt>
    <dgm:pt modelId="{0CF6AB6E-1CC1-4A5D-9627-8DD7C916FE9C}" type="pres">
      <dgm:prSet presAssocID="{28647B94-A310-4C10-A051-6277D71C9A9B}" presName="gear3" presStyleLbl="node1" presStyleIdx="2" presStyleCnt="3"/>
      <dgm:spPr/>
      <dgm:t>
        <a:bodyPr/>
        <a:lstStyle/>
        <a:p>
          <a:endParaRPr lang="es-AR"/>
        </a:p>
      </dgm:t>
    </dgm:pt>
    <dgm:pt modelId="{D73F894D-10BB-4A6B-8AD1-D86B6322BE0E}" type="pres">
      <dgm:prSet presAssocID="{28647B94-A310-4C10-A051-6277D71C9A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E2B2D3D-3562-4B4F-87E3-909E641FC0B6}" type="pres">
      <dgm:prSet presAssocID="{28647B94-A310-4C10-A051-6277D71C9A9B}" presName="gear3srcNode" presStyleLbl="node1" presStyleIdx="2" presStyleCnt="3"/>
      <dgm:spPr/>
      <dgm:t>
        <a:bodyPr/>
        <a:lstStyle/>
        <a:p>
          <a:endParaRPr lang="es-AR"/>
        </a:p>
      </dgm:t>
    </dgm:pt>
    <dgm:pt modelId="{3D7510C7-8992-4ABD-89F4-27F0CA58CBAF}" type="pres">
      <dgm:prSet presAssocID="{28647B94-A310-4C10-A051-6277D71C9A9B}" presName="gear3dstNode" presStyleLbl="node1" presStyleIdx="2" presStyleCnt="3"/>
      <dgm:spPr/>
      <dgm:t>
        <a:bodyPr/>
        <a:lstStyle/>
        <a:p>
          <a:endParaRPr lang="es-AR"/>
        </a:p>
      </dgm:t>
    </dgm:pt>
    <dgm:pt modelId="{92382BF1-9226-4371-B619-B88B32897E51}" type="pres">
      <dgm:prSet presAssocID="{1564F598-BC26-40FB-B306-8F3DD03BCEE2}" presName="connector1" presStyleLbl="sibTrans2D1" presStyleIdx="0" presStyleCnt="3"/>
      <dgm:spPr/>
      <dgm:t>
        <a:bodyPr/>
        <a:lstStyle/>
        <a:p>
          <a:endParaRPr lang="es-AR"/>
        </a:p>
      </dgm:t>
    </dgm:pt>
    <dgm:pt modelId="{20A6805F-AF99-47D6-B87C-E37FE8C06BF8}" type="pres">
      <dgm:prSet presAssocID="{315E78FC-8DE0-4490-A245-1AD3290D8876}" presName="connector2" presStyleLbl="sibTrans2D1" presStyleIdx="1" presStyleCnt="3"/>
      <dgm:spPr/>
      <dgm:t>
        <a:bodyPr/>
        <a:lstStyle/>
        <a:p>
          <a:endParaRPr lang="es-AR"/>
        </a:p>
      </dgm:t>
    </dgm:pt>
    <dgm:pt modelId="{3123FF80-BC15-483D-A5CF-4A23AF7A8040}" type="pres">
      <dgm:prSet presAssocID="{43B119C1-A917-4E3F-84F5-11F0F21F66C9}" presName="connector3" presStyleLbl="sibTrans2D1" presStyleIdx="2" presStyleCnt="3"/>
      <dgm:spPr/>
      <dgm:t>
        <a:bodyPr/>
        <a:lstStyle/>
        <a:p>
          <a:endParaRPr lang="es-AR"/>
        </a:p>
      </dgm:t>
    </dgm:pt>
  </dgm:ptLst>
  <dgm:cxnLst>
    <dgm:cxn modelId="{BBF5869C-DC39-4ABA-BD33-16CACA1421A1}" srcId="{3B7B2254-43B6-4540-A5E4-07FB28A2867F}" destId="{D6FF1063-92CC-4E95-A7FB-148BFD0F0F5F}" srcOrd="0" destOrd="0" parTransId="{DB244944-0DBB-4C36-AF1B-86DFE2B4BE6A}" sibTransId="{1564F598-BC26-40FB-B306-8F3DD03BCEE2}"/>
    <dgm:cxn modelId="{8BA13AA3-CF18-4CD0-AFF6-D97FCFEA26D8}" type="presOf" srcId="{D6FF1063-92CC-4E95-A7FB-148BFD0F0F5F}" destId="{7C3B690A-A4AE-4577-87F0-7902C5705426}" srcOrd="1" destOrd="0" presId="urn:microsoft.com/office/officeart/2005/8/layout/gear1"/>
    <dgm:cxn modelId="{19531C2C-45D9-4684-BE3A-C21DA48BC2C2}" type="presOf" srcId="{1564F598-BC26-40FB-B306-8F3DD03BCEE2}" destId="{92382BF1-9226-4371-B619-B88B32897E51}" srcOrd="0" destOrd="0" presId="urn:microsoft.com/office/officeart/2005/8/layout/gear1"/>
    <dgm:cxn modelId="{5372CE3A-6635-4959-8710-900E9D6B0689}" type="presOf" srcId="{FF1B38DF-CC98-4B5C-B5CD-7CCAE9EB07B9}" destId="{60D183DE-DDB6-4982-8F87-0B0157349EA9}" srcOrd="2" destOrd="0" presId="urn:microsoft.com/office/officeart/2005/8/layout/gear1"/>
    <dgm:cxn modelId="{A17F5EC0-2A3E-4D3D-8DCD-3C3E00474DB6}" type="presOf" srcId="{28647B94-A310-4C10-A051-6277D71C9A9B}" destId="{D73F894D-10BB-4A6B-8AD1-D86B6322BE0E}" srcOrd="1" destOrd="0" presId="urn:microsoft.com/office/officeart/2005/8/layout/gear1"/>
    <dgm:cxn modelId="{587A8761-796F-4359-8297-C318F2CCE7E9}" type="presOf" srcId="{FF1B38DF-CC98-4B5C-B5CD-7CCAE9EB07B9}" destId="{99082A81-1727-46C3-B07B-FD590B152210}" srcOrd="0" destOrd="0" presId="urn:microsoft.com/office/officeart/2005/8/layout/gear1"/>
    <dgm:cxn modelId="{D13BD000-A18F-4C49-A8DD-AD2F94BAFE13}" type="presOf" srcId="{28647B94-A310-4C10-A051-6277D71C9A9B}" destId="{5E2B2D3D-3562-4B4F-87E3-909E641FC0B6}" srcOrd="2" destOrd="0" presId="urn:microsoft.com/office/officeart/2005/8/layout/gear1"/>
    <dgm:cxn modelId="{76F53F5B-8783-4F37-9A88-12B1BA871BDC}" type="presOf" srcId="{D6FF1063-92CC-4E95-A7FB-148BFD0F0F5F}" destId="{3598B9CD-925F-4B1B-A109-FBE391DE04AF}" srcOrd="0" destOrd="0" presId="urn:microsoft.com/office/officeart/2005/8/layout/gear1"/>
    <dgm:cxn modelId="{BE7C7412-0209-44A3-97D6-DD42A2046EA7}" type="presOf" srcId="{43B119C1-A917-4E3F-84F5-11F0F21F66C9}" destId="{3123FF80-BC15-483D-A5CF-4A23AF7A8040}" srcOrd="0" destOrd="0" presId="urn:microsoft.com/office/officeart/2005/8/layout/gear1"/>
    <dgm:cxn modelId="{8121C7A5-E188-4221-9822-51D7CEBA3FEC}" type="presOf" srcId="{FF1B38DF-CC98-4B5C-B5CD-7CCAE9EB07B9}" destId="{BC9FCCF4-25D0-4A23-9723-0549CC856326}" srcOrd="1" destOrd="0" presId="urn:microsoft.com/office/officeart/2005/8/layout/gear1"/>
    <dgm:cxn modelId="{57954250-AD62-4B4C-827F-3DB09B0299CA}" type="presOf" srcId="{315E78FC-8DE0-4490-A245-1AD3290D8876}" destId="{20A6805F-AF99-47D6-B87C-E37FE8C06BF8}" srcOrd="0" destOrd="0" presId="urn:microsoft.com/office/officeart/2005/8/layout/gear1"/>
    <dgm:cxn modelId="{420F3AA4-84B9-44FF-AD7E-D877944905BA}" srcId="{3B7B2254-43B6-4540-A5E4-07FB28A2867F}" destId="{28647B94-A310-4C10-A051-6277D71C9A9B}" srcOrd="2" destOrd="0" parTransId="{134ABB8C-806C-471C-A1A0-420649DC817B}" sibTransId="{43B119C1-A917-4E3F-84F5-11F0F21F66C9}"/>
    <dgm:cxn modelId="{536B2CDF-6805-41DB-A7FB-37C2BD35728B}" type="presOf" srcId="{28647B94-A310-4C10-A051-6277D71C9A9B}" destId="{0CF6AB6E-1CC1-4A5D-9627-8DD7C916FE9C}" srcOrd="0" destOrd="0" presId="urn:microsoft.com/office/officeart/2005/8/layout/gear1"/>
    <dgm:cxn modelId="{EA3D1419-BCA2-47AF-A862-A1569750F38E}" type="presOf" srcId="{28647B94-A310-4C10-A051-6277D71C9A9B}" destId="{3D7510C7-8992-4ABD-89F4-27F0CA58CBAF}" srcOrd="3" destOrd="0" presId="urn:microsoft.com/office/officeart/2005/8/layout/gear1"/>
    <dgm:cxn modelId="{F924BE8B-45D4-4F8D-9270-5B63AC320E67}" srcId="{3B7B2254-43B6-4540-A5E4-07FB28A2867F}" destId="{FF1B38DF-CC98-4B5C-B5CD-7CCAE9EB07B9}" srcOrd="1" destOrd="0" parTransId="{C9C4F062-48EE-4AFB-B007-C9224505B300}" sibTransId="{315E78FC-8DE0-4490-A245-1AD3290D8876}"/>
    <dgm:cxn modelId="{5A44216E-0419-4A5C-8048-F54D372C99AC}" srcId="{3B7B2254-43B6-4540-A5E4-07FB28A2867F}" destId="{66D18419-72ED-4436-8BC2-FF3F031F5CA7}" srcOrd="3" destOrd="0" parTransId="{C1769701-6CF1-49F2-A5DD-0121E69C5989}" sibTransId="{FC63BEB3-30CB-4179-89CD-6C8846BB350E}"/>
    <dgm:cxn modelId="{C4D8F51D-33E2-4E94-B178-9572A734C4E1}" type="presOf" srcId="{3B7B2254-43B6-4540-A5E4-07FB28A2867F}" destId="{2C42B8D5-4459-43F9-8638-BB1CC759C91B}" srcOrd="0" destOrd="0" presId="urn:microsoft.com/office/officeart/2005/8/layout/gear1"/>
    <dgm:cxn modelId="{D2B28776-9C47-4D06-B846-EDC66D5AF28A}" type="presOf" srcId="{D6FF1063-92CC-4E95-A7FB-148BFD0F0F5F}" destId="{AF8D925D-DC78-405C-80AF-FEC678FDC6A3}" srcOrd="2" destOrd="0" presId="urn:microsoft.com/office/officeart/2005/8/layout/gear1"/>
    <dgm:cxn modelId="{A5AE726E-52ED-400C-A57D-F6F5A2E9B67B}" type="presParOf" srcId="{2C42B8D5-4459-43F9-8638-BB1CC759C91B}" destId="{3598B9CD-925F-4B1B-A109-FBE391DE04AF}" srcOrd="0" destOrd="0" presId="urn:microsoft.com/office/officeart/2005/8/layout/gear1"/>
    <dgm:cxn modelId="{3ED9F7C4-C56C-41D3-B443-EC77B186C9CE}" type="presParOf" srcId="{2C42B8D5-4459-43F9-8638-BB1CC759C91B}" destId="{7C3B690A-A4AE-4577-87F0-7902C5705426}" srcOrd="1" destOrd="0" presId="urn:microsoft.com/office/officeart/2005/8/layout/gear1"/>
    <dgm:cxn modelId="{B942792F-36D9-46C6-AD8F-ECE327DC7896}" type="presParOf" srcId="{2C42B8D5-4459-43F9-8638-BB1CC759C91B}" destId="{AF8D925D-DC78-405C-80AF-FEC678FDC6A3}" srcOrd="2" destOrd="0" presId="urn:microsoft.com/office/officeart/2005/8/layout/gear1"/>
    <dgm:cxn modelId="{0896092E-901A-4665-9754-94894CBA0B10}" type="presParOf" srcId="{2C42B8D5-4459-43F9-8638-BB1CC759C91B}" destId="{99082A81-1727-46C3-B07B-FD590B152210}" srcOrd="3" destOrd="0" presId="urn:microsoft.com/office/officeart/2005/8/layout/gear1"/>
    <dgm:cxn modelId="{D6864B9E-79C9-4677-AD78-5E806936FF49}" type="presParOf" srcId="{2C42B8D5-4459-43F9-8638-BB1CC759C91B}" destId="{BC9FCCF4-25D0-4A23-9723-0549CC856326}" srcOrd="4" destOrd="0" presId="urn:microsoft.com/office/officeart/2005/8/layout/gear1"/>
    <dgm:cxn modelId="{5B744230-E8CE-4EF7-80F1-6A7839DEFA91}" type="presParOf" srcId="{2C42B8D5-4459-43F9-8638-BB1CC759C91B}" destId="{60D183DE-DDB6-4982-8F87-0B0157349EA9}" srcOrd="5" destOrd="0" presId="urn:microsoft.com/office/officeart/2005/8/layout/gear1"/>
    <dgm:cxn modelId="{F2B869B7-5C39-42AD-BE65-5A695BB93927}" type="presParOf" srcId="{2C42B8D5-4459-43F9-8638-BB1CC759C91B}" destId="{0CF6AB6E-1CC1-4A5D-9627-8DD7C916FE9C}" srcOrd="6" destOrd="0" presId="urn:microsoft.com/office/officeart/2005/8/layout/gear1"/>
    <dgm:cxn modelId="{ADE1BE85-315F-4B8D-B543-DA9205CBE739}" type="presParOf" srcId="{2C42B8D5-4459-43F9-8638-BB1CC759C91B}" destId="{D73F894D-10BB-4A6B-8AD1-D86B6322BE0E}" srcOrd="7" destOrd="0" presId="urn:microsoft.com/office/officeart/2005/8/layout/gear1"/>
    <dgm:cxn modelId="{7DC7ABA4-14B2-4C05-A0CE-CEF325B56FE7}" type="presParOf" srcId="{2C42B8D5-4459-43F9-8638-BB1CC759C91B}" destId="{5E2B2D3D-3562-4B4F-87E3-909E641FC0B6}" srcOrd="8" destOrd="0" presId="urn:microsoft.com/office/officeart/2005/8/layout/gear1"/>
    <dgm:cxn modelId="{BDFB5A54-2C7F-4535-991B-A7F2A01923C3}" type="presParOf" srcId="{2C42B8D5-4459-43F9-8638-BB1CC759C91B}" destId="{3D7510C7-8992-4ABD-89F4-27F0CA58CBAF}" srcOrd="9" destOrd="0" presId="urn:microsoft.com/office/officeart/2005/8/layout/gear1"/>
    <dgm:cxn modelId="{BF15FC1F-EB98-4B99-A2F5-D09587E07AC6}" type="presParOf" srcId="{2C42B8D5-4459-43F9-8638-BB1CC759C91B}" destId="{92382BF1-9226-4371-B619-B88B32897E51}" srcOrd="10" destOrd="0" presId="urn:microsoft.com/office/officeart/2005/8/layout/gear1"/>
    <dgm:cxn modelId="{1A01B9C9-71A6-4BC5-916D-6ADF440AA50A}" type="presParOf" srcId="{2C42B8D5-4459-43F9-8638-BB1CC759C91B}" destId="{20A6805F-AF99-47D6-B87C-E37FE8C06BF8}" srcOrd="11" destOrd="0" presId="urn:microsoft.com/office/officeart/2005/8/layout/gear1"/>
    <dgm:cxn modelId="{14D005B3-38DA-4986-A646-638DAC4A903E}" type="presParOf" srcId="{2C42B8D5-4459-43F9-8638-BB1CC759C91B}" destId="{3123FF80-BC15-483D-A5CF-4A23AF7A804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>
              <a:solidFill>
                <a:schemeClr val="accent2">
                  <a:lumMod val="75000"/>
                </a:schemeClr>
              </a:solidFill>
            </a:rPr>
            <a:t>Tiempo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Asignación de horas dedicadas a tareas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Carga de tiempo mediante diferentes medios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</dsp:txBody>
      <dsp:txXfrm>
        <a:off x="1480999" y="0"/>
        <a:ext cx="5198453" cy="1451084"/>
      </dsp:txXfrm>
    </dsp:sp>
    <dsp:sp modelId="{8DF6E289-6357-4247-B7FA-6D641D528C75}">
      <dsp:nvSpPr>
        <dsp:cNvPr id="0" name=""/>
        <dsp:cNvSpPr/>
      </dsp:nvSpPr>
      <dsp:spPr>
        <a:xfrm>
          <a:off x="254972" y="204626"/>
          <a:ext cx="1116163" cy="10418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Administración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Proyectos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Clientes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Usuarios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1596192"/>
        <a:ext cx="5198453" cy="1451084"/>
      </dsp:txXfrm>
    </dsp:sp>
    <dsp:sp modelId="{A1973E30-7BF9-46DB-80DD-3126B6415776}">
      <dsp:nvSpPr>
        <dsp:cNvPr id="0" name=""/>
        <dsp:cNvSpPr/>
      </dsp:nvSpPr>
      <dsp:spPr>
        <a:xfrm>
          <a:off x="416287" y="1741301"/>
          <a:ext cx="793532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Reportes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3192385"/>
        <a:ext cx="5198453" cy="1451084"/>
      </dsp:txXfrm>
    </dsp:sp>
    <dsp:sp modelId="{37789156-0F31-4798-86F2-2815929A8BF2}">
      <dsp:nvSpPr>
        <dsp:cNvPr id="0" name=""/>
        <dsp:cNvSpPr/>
      </dsp:nvSpPr>
      <dsp:spPr>
        <a:xfrm>
          <a:off x="360153" y="3337494"/>
          <a:ext cx="90580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1845332" y="0"/>
        <a:ext cx="6655789" cy="1451084"/>
      </dsp:txXfrm>
    </dsp:sp>
    <dsp:sp modelId="{8DF6E289-6357-4247-B7FA-6D641D528C75}">
      <dsp:nvSpPr>
        <dsp:cNvPr id="0" name=""/>
        <dsp:cNvSpPr/>
      </dsp:nvSpPr>
      <dsp:spPr>
        <a:xfrm>
          <a:off x="347367" y="247653"/>
          <a:ext cx="1295707" cy="955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1596192"/>
        <a:ext cx="6655789" cy="1451084"/>
      </dsp:txXfrm>
    </dsp:sp>
    <dsp:sp modelId="{A1973E30-7BF9-46DB-80DD-3126B6415776}">
      <dsp:nvSpPr>
        <dsp:cNvPr id="0" name=""/>
        <dsp:cNvSpPr/>
      </dsp:nvSpPr>
      <dsp:spPr>
        <a:xfrm>
          <a:off x="490245" y="1741301"/>
          <a:ext cx="100995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smtClean="0">
              <a:solidFill>
                <a:schemeClr val="accent2">
                  <a:lumMod val="75000"/>
                </a:schemeClr>
              </a:solidFill>
            </a:rPr>
            <a:t>Incorporar </a:t>
          </a: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lo que ninguna brinda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3192385"/>
        <a:ext cx="6655789" cy="1451084"/>
      </dsp:txXfrm>
    </dsp:sp>
    <dsp:sp modelId="{37789156-0F31-4798-86F2-2815929A8BF2}">
      <dsp:nvSpPr>
        <dsp:cNvPr id="0" name=""/>
        <dsp:cNvSpPr/>
      </dsp:nvSpPr>
      <dsp:spPr>
        <a:xfrm>
          <a:off x="418802" y="3337494"/>
          <a:ext cx="1152837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8E5A-8ED0-4163-AC60-A677D1A85CCB}">
      <dsp:nvSpPr>
        <dsp:cNvPr id="0" name=""/>
        <dsp:cNvSpPr/>
      </dsp:nvSpPr>
      <dsp:spPr>
        <a:xfrm>
          <a:off x="3700488" y="3021827"/>
          <a:ext cx="3693344" cy="3693344"/>
        </a:xfrm>
        <a:prstGeom prst="gear9">
          <a:avLst/>
        </a:prstGeom>
        <a:solidFill>
          <a:srgbClr val="92D05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Organización</a:t>
          </a:r>
          <a:endParaRPr lang="es-ES" sz="2600" kern="1200" dirty="0"/>
        </a:p>
      </dsp:txBody>
      <dsp:txXfrm>
        <a:off x="4443014" y="3886975"/>
        <a:ext cx="2208292" cy="1898455"/>
      </dsp:txXfrm>
    </dsp:sp>
    <dsp:sp modelId="{882B0782-6779-45C1-832E-A9645C38F780}">
      <dsp:nvSpPr>
        <dsp:cNvPr id="0" name=""/>
        <dsp:cNvSpPr/>
      </dsp:nvSpPr>
      <dsp:spPr>
        <a:xfrm>
          <a:off x="1551633" y="2148855"/>
          <a:ext cx="2686068" cy="2686068"/>
        </a:xfrm>
        <a:prstGeom prst="gear6">
          <a:avLst/>
        </a:prstGeom>
        <a:solidFill>
          <a:srgbClr val="4F227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Tecnología</a:t>
          </a:r>
          <a:endParaRPr lang="es-ES" sz="1800" kern="1200" dirty="0"/>
        </a:p>
      </dsp:txBody>
      <dsp:txXfrm>
        <a:off x="2227859" y="2829168"/>
        <a:ext cx="1333616" cy="1325442"/>
      </dsp:txXfrm>
    </dsp:sp>
    <dsp:sp modelId="{4E5C6B77-7F83-425D-B70E-8A191A2DA944}">
      <dsp:nvSpPr>
        <dsp:cNvPr id="0" name=""/>
        <dsp:cNvSpPr/>
      </dsp:nvSpPr>
      <dsp:spPr>
        <a:xfrm rot="20700000">
          <a:off x="3056106" y="295741"/>
          <a:ext cx="2631799" cy="2631799"/>
        </a:xfrm>
        <a:prstGeom prst="gear6">
          <a:avLst/>
        </a:prstGeom>
        <a:solidFill>
          <a:srgbClr val="698DB5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Dedicación</a:t>
          </a:r>
          <a:endParaRPr lang="es-ES" sz="1800" b="1" kern="1200" dirty="0"/>
        </a:p>
      </dsp:txBody>
      <dsp:txXfrm rot="-20700000">
        <a:off x="3633336" y="872972"/>
        <a:ext cx="1477337" cy="1477337"/>
      </dsp:txXfrm>
    </dsp:sp>
    <dsp:sp modelId="{EC80206F-6ED5-470E-9352-DF2C3E13D09E}">
      <dsp:nvSpPr>
        <dsp:cNvPr id="0" name=""/>
        <dsp:cNvSpPr/>
      </dsp:nvSpPr>
      <dsp:spPr>
        <a:xfrm>
          <a:off x="3445035" y="2448125"/>
          <a:ext cx="4727481" cy="4727481"/>
        </a:xfrm>
        <a:prstGeom prst="circularArrow">
          <a:avLst>
            <a:gd name="adj1" fmla="val 4687"/>
            <a:gd name="adj2" fmla="val 299029"/>
            <a:gd name="adj3" fmla="val 2555315"/>
            <a:gd name="adj4" fmla="val 15779379"/>
            <a:gd name="adj5" fmla="val 5469"/>
          </a:avLst>
        </a:prstGeom>
        <a:solidFill>
          <a:srgbClr val="92D05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AE3B-2784-4C62-A4A0-2435B2D48726}">
      <dsp:nvSpPr>
        <dsp:cNvPr id="0" name=""/>
        <dsp:cNvSpPr/>
      </dsp:nvSpPr>
      <dsp:spPr>
        <a:xfrm>
          <a:off x="1075935" y="1543711"/>
          <a:ext cx="3434810" cy="34348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4F227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BD25-2EAE-4D35-899F-4008C62A2C66}">
      <dsp:nvSpPr>
        <dsp:cNvPr id="0" name=""/>
        <dsp:cNvSpPr/>
      </dsp:nvSpPr>
      <dsp:spPr>
        <a:xfrm>
          <a:off x="2510079" y="-306464"/>
          <a:ext cx="3703417" cy="37034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698DB5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B779-2738-43AC-A2BA-FFEA657AD724}">
      <dsp:nvSpPr>
        <dsp:cNvPr id="0" name=""/>
        <dsp:cNvSpPr/>
      </dsp:nvSpPr>
      <dsp:spPr>
        <a:xfrm>
          <a:off x="0" y="0"/>
          <a:ext cx="6500858" cy="1361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Falta de tiempo por compromisos laborales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Poca disponibilidad para reuniones de trabajo</a:t>
          </a:r>
        </a:p>
      </dsp:txBody>
      <dsp:txXfrm>
        <a:off x="1436350" y="0"/>
        <a:ext cx="5064507" cy="1361786"/>
      </dsp:txXfrm>
    </dsp:sp>
    <dsp:sp modelId="{03CF10A0-089F-481B-8CE8-91442EC08EBA}">
      <dsp:nvSpPr>
        <dsp:cNvPr id="0" name=""/>
        <dsp:cNvSpPr/>
      </dsp:nvSpPr>
      <dsp:spPr>
        <a:xfrm>
          <a:off x="310265" y="218779"/>
          <a:ext cx="839923" cy="9242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B50812-0279-4377-BD1B-D6435D5CB27F}">
      <dsp:nvSpPr>
        <dsp:cNvPr id="0" name=""/>
        <dsp:cNvSpPr/>
      </dsp:nvSpPr>
      <dsp:spPr>
        <a:xfrm>
          <a:off x="0" y="1497965"/>
          <a:ext cx="6500858" cy="1361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175553"/>
                <a:satOff val="-10161"/>
                <a:lumOff val="32224"/>
                <a:alphaOff val="0"/>
                <a:tint val="1000"/>
                <a:satMod val="255000"/>
              </a:schemeClr>
            </a:gs>
            <a:gs pos="55000">
              <a:schemeClr val="accent2">
                <a:shade val="50000"/>
                <a:hueOff val="-175553"/>
                <a:satOff val="-10161"/>
                <a:lumOff val="32224"/>
                <a:alphaOff val="0"/>
                <a:tint val="12000"/>
                <a:satMod val="255000"/>
              </a:schemeClr>
            </a:gs>
            <a:gs pos="100000">
              <a:schemeClr val="accent2">
                <a:shade val="50000"/>
                <a:hueOff val="-175553"/>
                <a:satOff val="-10161"/>
                <a:lumOff val="32224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Distintas preferencias de cada integrante</a:t>
          </a:r>
          <a:endParaRPr lang="es-ES" sz="1500" kern="120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Auto-organización</a:t>
          </a:r>
          <a:endParaRPr lang="es-E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36350" y="1497965"/>
        <a:ext cx="5064507" cy="1361786"/>
      </dsp:txXfrm>
    </dsp:sp>
    <dsp:sp modelId="{410781DD-5C49-46AF-8D5A-EAF1A97A46E3}">
      <dsp:nvSpPr>
        <dsp:cNvPr id="0" name=""/>
        <dsp:cNvSpPr/>
      </dsp:nvSpPr>
      <dsp:spPr>
        <a:xfrm>
          <a:off x="309556" y="1643072"/>
          <a:ext cx="953415" cy="107157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780D458-18A5-4033-BF08-30A31C92458B}">
      <dsp:nvSpPr>
        <dsp:cNvPr id="0" name=""/>
        <dsp:cNvSpPr/>
      </dsp:nvSpPr>
      <dsp:spPr>
        <a:xfrm>
          <a:off x="0" y="2995931"/>
          <a:ext cx="6500858" cy="1361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175553"/>
                <a:satOff val="-10161"/>
                <a:lumOff val="32224"/>
                <a:alphaOff val="0"/>
                <a:tint val="1000"/>
                <a:satMod val="255000"/>
              </a:schemeClr>
            </a:gs>
            <a:gs pos="55000">
              <a:schemeClr val="accent2">
                <a:shade val="50000"/>
                <a:hueOff val="-175553"/>
                <a:satOff val="-10161"/>
                <a:lumOff val="32224"/>
                <a:alphaOff val="0"/>
                <a:tint val="12000"/>
                <a:satMod val="255000"/>
              </a:schemeClr>
            </a:gs>
            <a:gs pos="100000">
              <a:schemeClr val="accent2">
                <a:shade val="50000"/>
                <a:hueOff val="-175553"/>
                <a:satOff val="-10161"/>
                <a:lumOff val="32224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Falta de conocimiento de la tecnología elegida 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Curva de aprendizaje pronunciada 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Programación asincrónica</a:t>
          </a:r>
          <a:endParaRPr lang="es-ES" sz="1500" kern="120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Componentes </a:t>
          </a:r>
          <a:r>
            <a:rPr lang="es-ES" sz="1500" kern="1200" dirty="0" err="1" smtClean="0">
              <a:solidFill>
                <a:schemeClr val="accent2">
                  <a:lumMod val="75000"/>
                </a:schemeClr>
              </a:solidFill>
            </a:rPr>
            <a:t>Smart</a:t>
          </a:r>
          <a:r>
            <a:rPr lang="es-ES" sz="1500" kern="1200" dirty="0" smtClean="0">
              <a:solidFill>
                <a:schemeClr val="accent2">
                  <a:lumMod val="75000"/>
                </a:schemeClr>
              </a:solidFill>
            </a:rPr>
            <a:t> GWT</a:t>
          </a:r>
          <a:endParaRPr lang="es-E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36350" y="2995931"/>
        <a:ext cx="5064507" cy="1361786"/>
      </dsp:txXfrm>
    </dsp:sp>
    <dsp:sp modelId="{5DAC66B0-F3A7-4BD7-9779-615FA18CCB64}">
      <dsp:nvSpPr>
        <dsp:cNvPr id="0" name=""/>
        <dsp:cNvSpPr/>
      </dsp:nvSpPr>
      <dsp:spPr>
        <a:xfrm>
          <a:off x="253519" y="3210243"/>
          <a:ext cx="952011" cy="93316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8B9CD-925F-4B1B-A109-FBE391DE04AF}">
      <dsp:nvSpPr>
        <dsp:cNvPr id="0" name=""/>
        <dsp:cNvSpPr/>
      </dsp:nvSpPr>
      <dsp:spPr>
        <a:xfrm>
          <a:off x="964413" y="1035851"/>
          <a:ext cx="1178727" cy="117872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Servlet</a:t>
          </a:r>
          <a:endParaRPr lang="es-ES" sz="800" kern="1200" dirty="0"/>
        </a:p>
      </dsp:txBody>
      <dsp:txXfrm>
        <a:off x="1201390" y="1311962"/>
        <a:ext cx="704773" cy="605890"/>
      </dsp:txXfrm>
    </dsp:sp>
    <dsp:sp modelId="{99082A81-1727-46C3-B07B-FD590B152210}">
      <dsp:nvSpPr>
        <dsp:cNvPr id="0" name=""/>
        <dsp:cNvSpPr/>
      </dsp:nvSpPr>
      <dsp:spPr>
        <a:xfrm>
          <a:off x="278608" y="757242"/>
          <a:ext cx="857256" cy="8572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Services</a:t>
          </a:r>
          <a:endParaRPr lang="es-ES" sz="800" kern="1200" dirty="0"/>
        </a:p>
      </dsp:txBody>
      <dsp:txXfrm>
        <a:off x="494425" y="974363"/>
        <a:ext cx="425622" cy="423014"/>
      </dsp:txXfrm>
    </dsp:sp>
    <dsp:sp modelId="{0CF6AB6E-1CC1-4A5D-9627-8DD7C916FE9C}">
      <dsp:nvSpPr>
        <dsp:cNvPr id="0" name=""/>
        <dsp:cNvSpPr/>
      </dsp:nvSpPr>
      <dsp:spPr>
        <a:xfrm rot="20700000">
          <a:off x="758759" y="165823"/>
          <a:ext cx="839935" cy="8399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DAOs</a:t>
          </a:r>
          <a:endParaRPr lang="es-ES" sz="800" kern="1200" dirty="0"/>
        </a:p>
      </dsp:txBody>
      <dsp:txXfrm rot="-20700000">
        <a:off x="942981" y="350046"/>
        <a:ext cx="471490" cy="471490"/>
      </dsp:txXfrm>
    </dsp:sp>
    <dsp:sp modelId="{92382BF1-9226-4371-B619-B88B32897E51}">
      <dsp:nvSpPr>
        <dsp:cNvPr id="0" name=""/>
        <dsp:cNvSpPr/>
      </dsp:nvSpPr>
      <dsp:spPr>
        <a:xfrm>
          <a:off x="852971" y="869485"/>
          <a:ext cx="1508770" cy="1508770"/>
        </a:xfrm>
        <a:prstGeom prst="circularArrow">
          <a:avLst>
            <a:gd name="adj1" fmla="val 4687"/>
            <a:gd name="adj2" fmla="val 299029"/>
            <a:gd name="adj3" fmla="val 2431923"/>
            <a:gd name="adj4" fmla="val 160564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805F-AF99-47D6-B87C-E37FE8C06BF8}">
      <dsp:nvSpPr>
        <dsp:cNvPr id="0" name=""/>
        <dsp:cNvSpPr/>
      </dsp:nvSpPr>
      <dsp:spPr>
        <a:xfrm>
          <a:off x="126789" y="576367"/>
          <a:ext cx="1096216" cy="10962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3FF80-BC15-483D-A5CF-4A23AF7A8040}">
      <dsp:nvSpPr>
        <dsp:cNvPr id="0" name=""/>
        <dsp:cNvSpPr/>
      </dsp:nvSpPr>
      <dsp:spPr>
        <a:xfrm>
          <a:off x="564473" y="-9351"/>
          <a:ext cx="1181941" cy="11819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76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800" dirty="0" smtClean="0"/>
              <a:t>Presentación de los integrantes del grupo y tutor</a:t>
            </a:r>
            <a:endParaRPr lang="es-ES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 la necesidad de un cliente y un acuerdo con</a:t>
            </a:r>
            <a:r>
              <a:rPr lang="es-ES" baseline="0" dirty="0" smtClean="0"/>
              <a:t> un proveedor nace un proyecto. Cuya responsabilidad es del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proyecto.</a:t>
            </a:r>
          </a:p>
          <a:p>
            <a:r>
              <a:rPr lang="es-ES" baseline="0" dirty="0" smtClean="0"/>
              <a:t>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 define las tareas a realizar y las distribuye entre las personas involucradas.</a:t>
            </a:r>
          </a:p>
          <a:p>
            <a:r>
              <a:rPr lang="es-ES" baseline="0" dirty="0" smtClean="0"/>
              <a:t>Cada uno realiza sus tareas y deben registrar el tiempo dedicado en la herramienta, con la que pueden obtenerse información valiosa para la gerencia, lo que garantiza el éxito del proyecto y la satisfacción del cliente.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</a:t>
            </a:r>
            <a:r>
              <a:rPr lang="es-ES" baseline="0" dirty="0" smtClean="0"/>
              <a:t> de la aplicación y demo del camino feliz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18/02/2012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Colors" Target="../diagrams/colors5.xm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diagramLayout" Target="../diagrams/layout5.xml"/><Relationship Id="rId5" Type="http://schemas.openxmlformats.org/officeDocument/2006/relationships/image" Target="../media/image41.png"/><Relationship Id="rId10" Type="http://schemas.openxmlformats.org/officeDocument/2006/relationships/diagramData" Target="../diagrams/data5.xml"/><Relationship Id="rId4" Type="http://schemas.openxmlformats.org/officeDocument/2006/relationships/image" Target="../media/image40.png"/><Relationship Id="rId9" Type="http://schemas.openxmlformats.org/officeDocument/2006/relationships/image" Target="../media/image7.png"/><Relationship Id="rId14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41030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Guillermo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3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6 Marcador de contenido"/>
          <p:cNvSpPr>
            <a:spLocks noGrp="1"/>
          </p:cNvSpPr>
          <p:nvPr>
            <p:ph idx="1"/>
          </p:nvPr>
        </p:nvSpPr>
        <p:spPr>
          <a:xfrm>
            <a:off x="357158" y="1260491"/>
            <a:ext cx="8686800" cy="525435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</a:p>
        </p:txBody>
      </p:sp>
      <p:sp>
        <p:nvSpPr>
          <p:cNvPr id="35" name="5 Rectángulo redondeado"/>
          <p:cNvSpPr/>
          <p:nvPr/>
        </p:nvSpPr>
        <p:spPr>
          <a:xfrm>
            <a:off x="1142976" y="1857364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7 Rectángulo redondeado"/>
          <p:cNvSpPr/>
          <p:nvPr/>
        </p:nvSpPr>
        <p:spPr>
          <a:xfrm>
            <a:off x="1428728" y="2357430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9 Rectángulo redondeado"/>
          <p:cNvSpPr/>
          <p:nvPr/>
        </p:nvSpPr>
        <p:spPr>
          <a:xfrm>
            <a:off x="1428728" y="3070100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8 Rectángulo redondeado"/>
          <p:cNvSpPr/>
          <p:nvPr/>
        </p:nvSpPr>
        <p:spPr>
          <a:xfrm>
            <a:off x="1142976" y="4929198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20 Rectángulo redondeado"/>
          <p:cNvSpPr/>
          <p:nvPr/>
        </p:nvSpPr>
        <p:spPr>
          <a:xfrm>
            <a:off x="1142976" y="3857628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21 Rectángulo redondeado"/>
          <p:cNvSpPr/>
          <p:nvPr/>
        </p:nvSpPr>
        <p:spPr>
          <a:xfrm>
            <a:off x="3929058" y="1857364"/>
            <a:ext cx="1785950" cy="228601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22 Rectángulo redondeado"/>
          <p:cNvSpPr/>
          <p:nvPr/>
        </p:nvSpPr>
        <p:spPr>
          <a:xfrm>
            <a:off x="3929058" y="4214818"/>
            <a:ext cx="1785950" cy="2428892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5701" y="5976955"/>
            <a:ext cx="767474" cy="7674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8879" y="1933166"/>
            <a:ext cx="526606" cy="3528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14" y="4000504"/>
            <a:ext cx="357631" cy="544616"/>
          </a:xfrm>
          <a:prstGeom prst="rect">
            <a:avLst/>
          </a:prstGeom>
        </p:spPr>
      </p:pic>
      <p:sp>
        <p:nvSpPr>
          <p:cNvPr id="45" name="15 CuadroTexto"/>
          <p:cNvSpPr txBox="1"/>
          <p:nvPr/>
        </p:nvSpPr>
        <p:spPr>
          <a:xfrm>
            <a:off x="1571604" y="2428868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Widgets</a:t>
            </a:r>
            <a:r>
              <a:rPr lang="es-ES" sz="600" dirty="0" smtClean="0">
                <a:solidFill>
                  <a:schemeClr val="bg1"/>
                </a:solidFill>
              </a:rPr>
              <a:t> – CSS – </a:t>
            </a:r>
            <a:r>
              <a:rPr lang="es-ES" sz="600" dirty="0" err="1" smtClean="0">
                <a:solidFill>
                  <a:schemeClr val="bg1"/>
                </a:solidFill>
              </a:rPr>
              <a:t>Image</a:t>
            </a:r>
            <a:r>
              <a:rPr lang="es-ES" sz="600" dirty="0" smtClean="0">
                <a:solidFill>
                  <a:schemeClr val="bg1"/>
                </a:solidFill>
              </a:rPr>
              <a:t> - </a:t>
            </a:r>
            <a:r>
              <a:rPr lang="es-ES" sz="600" dirty="0" err="1" smtClean="0">
                <a:solidFill>
                  <a:schemeClr val="bg1"/>
                </a:solidFill>
              </a:rPr>
              <a:t>Javascript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46" name="16 CuadroTexto"/>
          <p:cNvSpPr txBox="1"/>
          <p:nvPr/>
        </p:nvSpPr>
        <p:spPr>
          <a:xfrm>
            <a:off x="1857356" y="3284994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7" name="17 Flecha arriba y abajo"/>
          <p:cNvSpPr/>
          <p:nvPr/>
        </p:nvSpPr>
        <p:spPr>
          <a:xfrm>
            <a:off x="2143108" y="2814633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23 CuadroTexto"/>
          <p:cNvSpPr txBox="1"/>
          <p:nvPr/>
        </p:nvSpPr>
        <p:spPr>
          <a:xfrm>
            <a:off x="1857356" y="2581268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9" name="24 CuadroTexto"/>
          <p:cNvSpPr txBox="1"/>
          <p:nvPr/>
        </p:nvSpPr>
        <p:spPr>
          <a:xfrm>
            <a:off x="2000232" y="3143248"/>
            <a:ext cx="428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Servlet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50" name="25 CuadroTexto"/>
          <p:cNvSpPr txBox="1"/>
          <p:nvPr/>
        </p:nvSpPr>
        <p:spPr>
          <a:xfrm>
            <a:off x="1571604" y="4051764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26 CuadroTexto"/>
          <p:cNvSpPr txBox="1"/>
          <p:nvPr/>
        </p:nvSpPr>
        <p:spPr>
          <a:xfrm>
            <a:off x="1857356" y="4242263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27 CuadroTexto"/>
          <p:cNvSpPr txBox="1"/>
          <p:nvPr/>
        </p:nvSpPr>
        <p:spPr>
          <a:xfrm>
            <a:off x="1500166" y="5072074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3" name="28 CuadroTexto"/>
          <p:cNvSpPr txBox="1"/>
          <p:nvPr/>
        </p:nvSpPr>
        <p:spPr>
          <a:xfrm>
            <a:off x="1928794" y="5286388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54" name="29 Imagen" descr="hibern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58" y="5114269"/>
            <a:ext cx="456984" cy="447560"/>
          </a:xfrm>
          <a:prstGeom prst="rect">
            <a:avLst/>
          </a:prstGeom>
        </p:spPr>
      </p:pic>
      <p:pic>
        <p:nvPicPr>
          <p:cNvPr id="55" name="31 Imagen" descr="archiv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9454" y="5643578"/>
            <a:ext cx="1253408" cy="1043462"/>
          </a:xfrm>
          <a:prstGeom prst="rect">
            <a:avLst/>
          </a:prstGeom>
        </p:spPr>
      </p:pic>
      <p:grpSp>
        <p:nvGrpSpPr>
          <p:cNvPr id="56" name="34 Grupo"/>
          <p:cNvGrpSpPr/>
          <p:nvPr/>
        </p:nvGrpSpPr>
        <p:grpSpPr>
          <a:xfrm>
            <a:off x="6215074" y="1785926"/>
            <a:ext cx="2357454" cy="1754382"/>
            <a:chOff x="6215074" y="1785926"/>
            <a:chExt cx="2357454" cy="1754382"/>
          </a:xfrm>
        </p:grpSpPr>
        <p:pic>
          <p:nvPicPr>
            <p:cNvPr id="57" name="30 Imagen" descr="interfac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36208" y="1785926"/>
              <a:ext cx="2236320" cy="1714512"/>
            </a:xfrm>
            <a:prstGeom prst="rect">
              <a:avLst/>
            </a:prstGeom>
          </p:spPr>
        </p:pic>
        <p:pic>
          <p:nvPicPr>
            <p:cNvPr id="58" name="32 Imagen" descr="user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15074" y="2786058"/>
              <a:ext cx="580192" cy="754250"/>
            </a:xfrm>
            <a:prstGeom prst="rect">
              <a:avLst/>
            </a:prstGeom>
          </p:spPr>
        </p:pic>
      </p:grpSp>
      <p:graphicFrame>
        <p:nvGraphicFramePr>
          <p:cNvPr id="59" name="33 Diagrama"/>
          <p:cNvGraphicFramePr/>
          <p:nvPr/>
        </p:nvGraphicFramePr>
        <p:xfrm>
          <a:off x="6357950" y="3357562"/>
          <a:ext cx="2143140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0" name="40 CuadroTexto"/>
          <p:cNvSpPr txBox="1"/>
          <p:nvPr/>
        </p:nvSpPr>
        <p:spPr>
          <a:xfrm>
            <a:off x="4143372" y="4500570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41 CuadroTexto"/>
          <p:cNvSpPr txBox="1"/>
          <p:nvPr/>
        </p:nvSpPr>
        <p:spPr>
          <a:xfrm>
            <a:off x="4429124" y="4691069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42 CuadroTexto"/>
          <p:cNvSpPr txBox="1"/>
          <p:nvPr/>
        </p:nvSpPr>
        <p:spPr>
          <a:xfrm>
            <a:off x="4143372" y="198445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43 CuadroTexto"/>
          <p:cNvSpPr txBox="1"/>
          <p:nvPr/>
        </p:nvSpPr>
        <p:spPr>
          <a:xfrm>
            <a:off x="4429124" y="217495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44 Flecha arriba y abajo"/>
          <p:cNvSpPr/>
          <p:nvPr/>
        </p:nvSpPr>
        <p:spPr>
          <a:xfrm>
            <a:off x="2143108" y="3586164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45 Flecha arriba y abajo"/>
          <p:cNvSpPr/>
          <p:nvPr/>
        </p:nvSpPr>
        <p:spPr>
          <a:xfrm>
            <a:off x="2143108" y="4638683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46 Flecha arriba y abajo"/>
          <p:cNvSpPr/>
          <p:nvPr/>
        </p:nvSpPr>
        <p:spPr>
          <a:xfrm>
            <a:off x="2143108" y="5715016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48 Conector recto de flecha"/>
          <p:cNvCxnSpPr>
            <a:stCxn id="42" idx="3"/>
          </p:cNvCxnSpPr>
          <p:nvPr/>
        </p:nvCxnSpPr>
        <p:spPr>
          <a:xfrm flipV="1">
            <a:off x="2643175" y="6357958"/>
            <a:ext cx="4214841" cy="273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49 Conector recto de flecha"/>
          <p:cNvCxnSpPr>
            <a:endCxn id="57" idx="1"/>
          </p:cNvCxnSpPr>
          <p:nvPr/>
        </p:nvCxnSpPr>
        <p:spPr>
          <a:xfrm>
            <a:off x="3143240" y="2643182"/>
            <a:ext cx="319296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2 Cerrar llave"/>
          <p:cNvSpPr/>
          <p:nvPr/>
        </p:nvSpPr>
        <p:spPr>
          <a:xfrm>
            <a:off x="3286116" y="3000372"/>
            <a:ext cx="500066" cy="285752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53 Conector recto de flecha"/>
          <p:cNvCxnSpPr/>
          <p:nvPr/>
        </p:nvCxnSpPr>
        <p:spPr>
          <a:xfrm>
            <a:off x="3643306" y="4429132"/>
            <a:ext cx="2643206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Tempore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Trabajo a Futuro</a:t>
            </a:r>
          </a:p>
          <a:p>
            <a:pPr lvl="1"/>
            <a:r>
              <a:rPr lang="es-MX" dirty="0" smtClean="0"/>
              <a:t>Incorporar otras formas de carga de horas</a:t>
            </a:r>
          </a:p>
          <a:p>
            <a:pPr lvl="1"/>
            <a:r>
              <a:rPr lang="es-MX" dirty="0" smtClean="0"/>
              <a:t>Extender la funcionalidad de administración de proyectos</a:t>
            </a:r>
          </a:p>
          <a:p>
            <a:pPr lvl="1"/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3867120" y="862018"/>
            <a:ext cx="5276880" cy="352404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2564904"/>
            <a:ext cx="4248472" cy="2992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164590"/>
            <a:ext cx="1543348" cy="14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8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3528" y="4869160"/>
            <a:ext cx="8458200" cy="1219200"/>
          </a:xfrm>
        </p:spPr>
        <p:txBody>
          <a:bodyPr/>
          <a:lstStyle/>
          <a:p>
            <a:r>
              <a:rPr lang="es-MX" dirty="0" smtClean="0"/>
              <a:t>García Nicolás</a:t>
            </a:r>
          </a:p>
          <a:p>
            <a:r>
              <a:rPr lang="es-MX" dirty="0" smtClean="0"/>
              <a:t>Gigante Juan Pablo</a:t>
            </a:r>
          </a:p>
          <a:p>
            <a:r>
              <a:rPr lang="es-MX" dirty="0" err="1" smtClean="0"/>
              <a:t>Rinaudo</a:t>
            </a:r>
            <a:r>
              <a:rPr lang="es-MX" dirty="0" smtClean="0"/>
              <a:t> Ludmila Lis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3424" y="6577059"/>
            <a:ext cx="5450608" cy="280965"/>
          </a:xfrm>
        </p:spPr>
        <p:txBody>
          <a:bodyPr/>
          <a:lstStyle/>
          <a:p>
            <a:r>
              <a:rPr lang="es-ES" dirty="0" smtClean="0"/>
              <a:t>Facultad de Ingeniería de la Universidad de Buenos Aires</a:t>
            </a: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MUCHAS GRACIAS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113 Forma"/>
          <p:cNvCxnSpPr>
            <a:endCxn id="111" idx="0"/>
          </p:cNvCxnSpPr>
          <p:nvPr/>
        </p:nvCxnSpPr>
        <p:spPr>
          <a:xfrm>
            <a:off x="4572000" y="4000504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87624" y="135729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571472" y="2143116"/>
            <a:ext cx="714380" cy="769245"/>
            <a:chOff x="3153515" y="1535361"/>
            <a:chExt cx="714380" cy="769245"/>
          </a:xfrm>
        </p:grpSpPr>
        <p:pic>
          <p:nvPicPr>
            <p:cNvPr id="20" name="19 Imagen" descr="clien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9" name="28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176337" y="3332769"/>
            <a:ext cx="895333" cy="810611"/>
            <a:chOff x="4033857" y="2528993"/>
            <a:chExt cx="895333" cy="810611"/>
          </a:xfrm>
        </p:grpSpPr>
        <p:pic>
          <p:nvPicPr>
            <p:cNvPr id="18" name="17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1" name="30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88" name="87 Grupo"/>
          <p:cNvGrpSpPr/>
          <p:nvPr/>
        </p:nvGrpSpPr>
        <p:grpSpPr>
          <a:xfrm>
            <a:off x="3329192" y="3579146"/>
            <a:ext cx="857256" cy="909331"/>
            <a:chOff x="2761236" y="4799501"/>
            <a:chExt cx="857256" cy="909331"/>
          </a:xfrm>
        </p:grpSpPr>
        <p:pic>
          <p:nvPicPr>
            <p:cNvPr id="23" name="22 Imagen" descr="us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40" name="3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3150422" y="5454440"/>
            <a:ext cx="1202214" cy="846535"/>
            <a:chOff x="5400176" y="4809365"/>
            <a:chExt cx="1202214" cy="846535"/>
          </a:xfrm>
        </p:grpSpPr>
        <p:pic>
          <p:nvPicPr>
            <p:cNvPr id="24" name="23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41" name="40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2" name="41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852" y="2379240"/>
            <a:ext cx="518622" cy="249182"/>
          </a:xfrm>
          <a:prstGeom prst="rect">
            <a:avLst/>
          </a:prstGeom>
        </p:spPr>
      </p:pic>
      <p:grpSp>
        <p:nvGrpSpPr>
          <p:cNvPr id="79" name="78 Grupo"/>
          <p:cNvGrpSpPr/>
          <p:nvPr/>
        </p:nvGrpSpPr>
        <p:grpSpPr>
          <a:xfrm>
            <a:off x="1809230" y="2172045"/>
            <a:ext cx="1143008" cy="764159"/>
            <a:chOff x="4786314" y="1571612"/>
            <a:chExt cx="1143008" cy="764159"/>
          </a:xfrm>
        </p:grpSpPr>
        <p:pic>
          <p:nvPicPr>
            <p:cNvPr id="43" name="42 Imagen" descr="company-icon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44" name="43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647039" y="4332880"/>
            <a:ext cx="717521" cy="729551"/>
            <a:chOff x="4695693" y="3479194"/>
            <a:chExt cx="717521" cy="729551"/>
          </a:xfrm>
        </p:grpSpPr>
        <p:sp>
          <p:nvSpPr>
            <p:cNvPr id="70" name="69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71" name="70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2" name="81 Grupo"/>
          <p:cNvGrpSpPr/>
          <p:nvPr/>
        </p:nvGrpSpPr>
        <p:grpSpPr>
          <a:xfrm>
            <a:off x="2782502" y="3637405"/>
            <a:ext cx="717521" cy="729551"/>
            <a:chOff x="4695693" y="3479194"/>
            <a:chExt cx="717521" cy="729551"/>
          </a:xfrm>
        </p:grpSpPr>
        <p:sp>
          <p:nvSpPr>
            <p:cNvPr id="83" name="82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4" name="83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5" name="84 Grupo"/>
          <p:cNvGrpSpPr/>
          <p:nvPr/>
        </p:nvGrpSpPr>
        <p:grpSpPr>
          <a:xfrm>
            <a:off x="2747733" y="5416226"/>
            <a:ext cx="717521" cy="729551"/>
            <a:chOff x="4695693" y="3479194"/>
            <a:chExt cx="717521" cy="729551"/>
          </a:xfrm>
        </p:grpSpPr>
        <p:sp>
          <p:nvSpPr>
            <p:cNvPr id="86" name="85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7" name="86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99" name="98 Grupo"/>
          <p:cNvGrpSpPr/>
          <p:nvPr/>
        </p:nvGrpSpPr>
        <p:grpSpPr>
          <a:xfrm>
            <a:off x="818935" y="4330595"/>
            <a:ext cx="1395611" cy="1027231"/>
            <a:chOff x="2342882" y="2952246"/>
            <a:chExt cx="1395611" cy="1027231"/>
          </a:xfrm>
        </p:grpSpPr>
        <p:grpSp>
          <p:nvGrpSpPr>
            <p:cNvPr id="90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22" name="21 Imagen" descr="User-icon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39" name="38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91" name="90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72" name="71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6920" y="4621636"/>
            <a:ext cx="505116" cy="500066"/>
          </a:xfrm>
          <a:prstGeom prst="rect">
            <a:avLst/>
          </a:prstGeom>
        </p:spPr>
      </p:pic>
      <p:pic>
        <p:nvPicPr>
          <p:cNvPr id="95" name="94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424" y="5599958"/>
            <a:ext cx="505116" cy="500066"/>
          </a:xfrm>
          <a:prstGeom prst="rect">
            <a:avLst/>
          </a:prstGeom>
        </p:spPr>
      </p:pic>
      <p:pic>
        <p:nvPicPr>
          <p:cNvPr id="97" name="96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5446" y="3714752"/>
            <a:ext cx="505116" cy="500066"/>
          </a:xfrm>
          <a:prstGeom prst="rect">
            <a:avLst/>
          </a:prstGeom>
        </p:spPr>
      </p:pic>
      <p:pic>
        <p:nvPicPr>
          <p:cNvPr id="98" name="97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8172" y="3827046"/>
            <a:ext cx="319779" cy="307289"/>
          </a:xfrm>
          <a:prstGeom prst="rect">
            <a:avLst/>
          </a:prstGeom>
        </p:spPr>
      </p:pic>
      <p:grpSp>
        <p:nvGrpSpPr>
          <p:cNvPr id="108" name="107 Grupo"/>
          <p:cNvGrpSpPr/>
          <p:nvPr/>
        </p:nvGrpSpPr>
        <p:grpSpPr>
          <a:xfrm>
            <a:off x="7279374" y="4118566"/>
            <a:ext cx="1785950" cy="1492260"/>
            <a:chOff x="5429256" y="1999425"/>
            <a:chExt cx="1785950" cy="1492260"/>
          </a:xfrm>
        </p:grpSpPr>
        <p:pic>
          <p:nvPicPr>
            <p:cNvPr id="101" name="100 Imagen" descr="report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104" name="103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7630796" y="1743568"/>
            <a:ext cx="1071570" cy="1354533"/>
            <a:chOff x="7572396" y="1428736"/>
            <a:chExt cx="1071570" cy="1354533"/>
          </a:xfrm>
        </p:grpSpPr>
        <p:pic>
          <p:nvPicPr>
            <p:cNvPr id="102" name="101 Imagen" descr="exito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106" name="105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1" name="30 Imagen" descr="interfac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2066" y="4429132"/>
            <a:ext cx="1397700" cy="1071570"/>
          </a:xfrm>
          <a:prstGeom prst="rect">
            <a:avLst/>
          </a:prstGeom>
        </p:spPr>
      </p:pic>
      <p:cxnSp>
        <p:nvCxnSpPr>
          <p:cNvPr id="116" name="115 Forma"/>
          <p:cNvCxnSpPr>
            <a:endCxn id="111" idx="2"/>
          </p:cNvCxnSpPr>
          <p:nvPr/>
        </p:nvCxnSpPr>
        <p:spPr>
          <a:xfrm flipV="1">
            <a:off x="4643438" y="5500702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117 Forma"/>
          <p:cNvCxnSpPr/>
          <p:nvPr/>
        </p:nvCxnSpPr>
        <p:spPr>
          <a:xfrm>
            <a:off x="2571736" y="4857760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4" name="123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5244" y="4706112"/>
            <a:ext cx="319779" cy="307289"/>
          </a:xfrm>
          <a:prstGeom prst="rect">
            <a:avLst/>
          </a:prstGeom>
        </p:spPr>
      </p:pic>
      <p:pic>
        <p:nvPicPr>
          <p:cNvPr id="125" name="12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32712" y="5706517"/>
            <a:ext cx="319779" cy="307289"/>
          </a:xfrm>
          <a:prstGeom prst="rect">
            <a:avLst/>
          </a:prstGeom>
        </p:spPr>
      </p:pic>
      <p:pic>
        <p:nvPicPr>
          <p:cNvPr id="126" name="125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82990" y="4866532"/>
            <a:ext cx="466724" cy="466724"/>
          </a:xfrm>
          <a:prstGeom prst="rect">
            <a:avLst/>
          </a:prstGeom>
        </p:spPr>
      </p:pic>
      <p:cxnSp>
        <p:nvCxnSpPr>
          <p:cNvPr id="127" name="117 Forma"/>
          <p:cNvCxnSpPr/>
          <p:nvPr/>
        </p:nvCxnSpPr>
        <p:spPr>
          <a:xfrm>
            <a:off x="6715140" y="4856172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129 Forma"/>
          <p:cNvCxnSpPr/>
          <p:nvPr/>
        </p:nvCxnSpPr>
        <p:spPr>
          <a:xfrm rot="5400000" flipH="1" flipV="1">
            <a:off x="7676712" y="3617706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 flipV="1">
            <a:off x="2000232" y="3999002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1992962" y="5357826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rot="5400000">
            <a:off x="1288693" y="3002505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7" name="146 Imagen" descr="visio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598" y="1208073"/>
            <a:ext cx="587546" cy="7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000"/>
                            </p:stCondLst>
                            <p:childTnLst>
                              <p:par>
                                <p:cTn id="8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0"/>
                            </p:stCondLst>
                            <p:childTnLst>
                              <p:par>
                                <p:cTn id="9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500"/>
                            </p:stCondLst>
                            <p:childTnLst>
                              <p:par>
                                <p:cTn id="9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-857288" y="2071678"/>
          <a:ext cx="928694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5686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?: Una herramienta que permite…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6715140" y="5622028"/>
            <a:ext cx="2382366" cy="735930"/>
            <a:chOff x="6715140" y="5622028"/>
            <a:chExt cx="2382366" cy="73593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240118" y="5622028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3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5140" y="5693305"/>
              <a:ext cx="583964" cy="589804"/>
            </a:xfrm>
            <a:prstGeom prst="rect">
              <a:avLst/>
            </a:prstGeom>
          </p:spPr>
        </p:pic>
      </p:grpSp>
      <p:grpSp>
        <p:nvGrpSpPr>
          <p:cNvPr id="27" name="26 Grupo"/>
          <p:cNvGrpSpPr/>
          <p:nvPr/>
        </p:nvGrpSpPr>
        <p:grpSpPr>
          <a:xfrm>
            <a:off x="6712560" y="3969508"/>
            <a:ext cx="2384946" cy="673938"/>
            <a:chOff x="6712560" y="3969508"/>
            <a:chExt cx="2384946" cy="673938"/>
          </a:xfrm>
        </p:grpSpPr>
        <p:sp>
          <p:nvSpPr>
            <p:cNvPr id="19" name="18 Rectángulo redondeado"/>
            <p:cNvSpPr/>
            <p:nvPr/>
          </p:nvSpPr>
          <p:spPr>
            <a:xfrm>
              <a:off x="7240118" y="3969508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2560" y="3991058"/>
              <a:ext cx="583964" cy="589804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709980" y="2307542"/>
            <a:ext cx="2369448" cy="692830"/>
            <a:chOff x="6709980" y="2307542"/>
            <a:chExt cx="2369448" cy="692830"/>
          </a:xfrm>
        </p:grpSpPr>
        <p:sp>
          <p:nvSpPr>
            <p:cNvPr id="20" name="19 Rectángulo redondeado"/>
            <p:cNvSpPr/>
            <p:nvPr/>
          </p:nvSpPr>
          <p:spPr>
            <a:xfrm>
              <a:off x="7222040" y="2307542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9980" y="2357430"/>
              <a:ext cx="583964" cy="589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7BD8C6-9FE2-4EFF-BADA-B8DD53829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0A2E08-96CF-4C53-BFEB-965EBC267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303328-1478-4183-832B-9EA620E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314520-EC0A-4B51-BDE4-E342F650C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CD04E9-6819-4975-979A-3C8E9811E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156841-A215-40A3-A2D8-8ED827FB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33 Imagen" descr="reflecto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51" y="2285992"/>
            <a:ext cx="1804405" cy="9653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87624" y="1357298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571876"/>
            <a:ext cx="5072098" cy="224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27 Imagen" descr="telo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2277560"/>
            <a:ext cx="3090902" cy="4080398"/>
          </a:xfrm>
          <a:prstGeom prst="rect">
            <a:avLst/>
          </a:prstGeom>
        </p:spPr>
      </p:pic>
      <p:pic>
        <p:nvPicPr>
          <p:cNvPr id="29" name="28 Imagen" descr="telon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718" y="2285993"/>
            <a:ext cx="3067496" cy="4049500"/>
          </a:xfrm>
          <a:prstGeom prst="rect">
            <a:avLst/>
          </a:prstGeom>
        </p:spPr>
      </p:pic>
      <p:pic>
        <p:nvPicPr>
          <p:cNvPr id="31" name="30 Imagen" descr="presentac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36" y="1233877"/>
            <a:ext cx="766362" cy="766364"/>
          </a:xfrm>
          <a:prstGeom prst="rect">
            <a:avLst/>
          </a:prstGeom>
        </p:spPr>
      </p:pic>
      <p:sp>
        <p:nvSpPr>
          <p:cNvPr id="33" name="32 Estrella de 4 puntas"/>
          <p:cNvSpPr/>
          <p:nvPr/>
        </p:nvSpPr>
        <p:spPr>
          <a:xfrm>
            <a:off x="2357422" y="3714752"/>
            <a:ext cx="112338" cy="105986"/>
          </a:xfrm>
          <a:prstGeom prst="star4">
            <a:avLst>
              <a:gd name="adj" fmla="val 16038"/>
            </a:avLst>
          </a:prstGeom>
          <a:solidFill>
            <a:srgbClr val="F5F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strella de 4 puntas"/>
          <p:cNvSpPr/>
          <p:nvPr/>
        </p:nvSpPr>
        <p:spPr>
          <a:xfrm rot="2163337">
            <a:off x="3505515" y="3939534"/>
            <a:ext cx="92477" cy="108552"/>
          </a:xfrm>
          <a:prstGeom prst="star4">
            <a:avLst>
              <a:gd name="adj" fmla="val 16038"/>
            </a:avLst>
          </a:prstGeom>
          <a:solidFill>
            <a:srgbClr val="F5F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6892" y="2071678"/>
            <a:ext cx="915988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Configuración de la aplicación</a:t>
            </a:r>
          </a:p>
          <a:p>
            <a:pPr lvl="1"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Usuarios</a:t>
            </a:r>
          </a:p>
          <a:p>
            <a:pPr lvl="1"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Clientes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ABM 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Proyectos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recursos a los proyectos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AMB de tareas en diferentes niveles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tiempo dedicado a las tareas por usuarios</a:t>
            </a:r>
          </a:p>
          <a:p>
            <a:pPr lvl="1">
              <a:buFont typeface="Wingdings" pitchFamily="2" charset="2"/>
              <a:buChar char="ü"/>
            </a:pP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Drag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Drop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Contador Online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Reportes</a:t>
            </a:r>
          </a:p>
          <a:p>
            <a:pPr>
              <a:buFont typeface="Wingdings" pitchFamily="2" charset="2"/>
              <a:buChar char="ü"/>
            </a:pP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fir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6" y="1215554"/>
            <a:ext cx="528332" cy="71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-1285916" y="2071678"/>
          <a:ext cx="117158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2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A8088B-442D-4361-BD71-9D8268AA6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870D2C-EED5-41EA-B0E6-6D8A78ED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C8BE0A-0FF1-46C1-A07D-D6126939D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E2FB94-C494-40EC-930B-B89C95326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A2E16-9792-4F64-9020-D503B6C6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AA9CCA-8A27-4A90-A633-60292AFDE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Diagrama"/>
          <p:cNvGraphicFramePr/>
          <p:nvPr/>
        </p:nvGraphicFramePr>
        <p:xfrm>
          <a:off x="71406" y="571480"/>
          <a:ext cx="8072494" cy="671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One" rev="1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2143116"/>
          <a:ext cx="650085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432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 (cont.)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6929454" y="2177303"/>
            <a:ext cx="2176264" cy="823069"/>
            <a:chOff x="6929454" y="2177303"/>
            <a:chExt cx="2176264" cy="823069"/>
          </a:xfrm>
        </p:grpSpPr>
        <p:sp>
          <p:nvSpPr>
            <p:cNvPr id="9" name="8 Rectángulo redondeado"/>
            <p:cNvSpPr/>
            <p:nvPr/>
          </p:nvSpPr>
          <p:spPr>
            <a:xfrm rot="19862326">
              <a:off x="7093416" y="2177303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1" name="20 Imagen" descr="o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454" y="2639610"/>
              <a:ext cx="357190" cy="360762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929454" y="2628791"/>
            <a:ext cx="2163183" cy="800209"/>
            <a:chOff x="6929454" y="2628791"/>
            <a:chExt cx="2163183" cy="800209"/>
          </a:xfrm>
        </p:grpSpPr>
        <p:sp>
          <p:nvSpPr>
            <p:cNvPr id="10" name="9 Rectángulo redondeado"/>
            <p:cNvSpPr/>
            <p:nvPr/>
          </p:nvSpPr>
          <p:spPr>
            <a:xfrm rot="19862326">
              <a:off x="7080335" y="2628791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Motivación por el tema</a:t>
              </a:r>
              <a:endParaRPr lang="es-ES" sz="1200" b="1" dirty="0"/>
            </a:p>
          </p:txBody>
        </p:sp>
        <p:pic>
          <p:nvPicPr>
            <p:cNvPr id="22" name="21 Imagen" descr="o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454" y="3068238"/>
              <a:ext cx="357190" cy="360762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6929454" y="3535466"/>
            <a:ext cx="2123734" cy="897238"/>
            <a:chOff x="6929454" y="3535466"/>
            <a:chExt cx="2123734" cy="897238"/>
          </a:xfrm>
        </p:grpSpPr>
        <p:sp>
          <p:nvSpPr>
            <p:cNvPr id="11" name="10 Rectángulo redondeado"/>
            <p:cNvSpPr/>
            <p:nvPr/>
          </p:nvSpPr>
          <p:spPr>
            <a:xfrm rot="19862326">
              <a:off x="7039166" y="3535466"/>
              <a:ext cx="2014022" cy="38315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Diferentes roles por persona</a:t>
              </a:r>
              <a:endParaRPr lang="es-ES" sz="1200" b="1" dirty="0"/>
            </a:p>
          </p:txBody>
        </p:sp>
        <p:pic>
          <p:nvPicPr>
            <p:cNvPr id="24" name="23 Imagen" descr="o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454" y="4071942"/>
              <a:ext cx="357190" cy="360762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6929454" y="4010177"/>
            <a:ext cx="2256237" cy="851155"/>
            <a:chOff x="6929454" y="4010177"/>
            <a:chExt cx="2256237" cy="851155"/>
          </a:xfrm>
        </p:grpSpPr>
        <p:sp>
          <p:nvSpPr>
            <p:cNvPr id="12" name="11 Rectángulo redondeado"/>
            <p:cNvSpPr/>
            <p:nvPr/>
          </p:nvSpPr>
          <p:spPr>
            <a:xfrm rot="19862326">
              <a:off x="7102141" y="4010177"/>
              <a:ext cx="2083550" cy="366023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División de acuerdo a preferencias</a:t>
              </a:r>
              <a:endParaRPr lang="es-ES" sz="1200" b="1" dirty="0"/>
            </a:p>
          </p:txBody>
        </p:sp>
        <p:pic>
          <p:nvPicPr>
            <p:cNvPr id="27" name="26 Imagen" descr="o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454" y="4500570"/>
              <a:ext cx="357190" cy="360762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929454" y="5148112"/>
            <a:ext cx="2199645" cy="784790"/>
            <a:chOff x="6929454" y="5148112"/>
            <a:chExt cx="2199645" cy="784790"/>
          </a:xfrm>
        </p:grpSpPr>
        <p:sp>
          <p:nvSpPr>
            <p:cNvPr id="13" name="12 Rectángulo redondeado"/>
            <p:cNvSpPr/>
            <p:nvPr/>
          </p:nvSpPr>
          <p:spPr>
            <a:xfrm rot="19862326">
              <a:off x="7087233" y="5148112"/>
              <a:ext cx="2041866" cy="293811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Ganas de aprender</a:t>
              </a:r>
              <a:endParaRPr lang="es-ES" sz="1200" b="1" dirty="0"/>
            </a:p>
          </p:txBody>
        </p:sp>
        <p:pic>
          <p:nvPicPr>
            <p:cNvPr id="28" name="27 Imagen" descr="o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454" y="5572140"/>
              <a:ext cx="357190" cy="360762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929454" y="5629187"/>
            <a:ext cx="2163183" cy="800209"/>
            <a:chOff x="6929454" y="5629187"/>
            <a:chExt cx="2163183" cy="800209"/>
          </a:xfrm>
        </p:grpSpPr>
        <p:sp>
          <p:nvSpPr>
            <p:cNvPr id="14" name="13 Rectángulo redondeado"/>
            <p:cNvSpPr/>
            <p:nvPr/>
          </p:nvSpPr>
          <p:spPr>
            <a:xfrm rot="19862326">
              <a:off x="7080335" y="5629187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Horas de dedicación</a:t>
              </a:r>
              <a:endParaRPr lang="es-ES" sz="1200" b="1" dirty="0"/>
            </a:p>
          </p:txBody>
        </p:sp>
        <p:pic>
          <p:nvPicPr>
            <p:cNvPr id="29" name="28 Imagen" descr="o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454" y="6068634"/>
              <a:ext cx="357190" cy="3607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Reglas de negocio</a:t>
            </a:r>
            <a:endParaRPr lang="es-MX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6 Imagen" descr="reglanegoc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71" y="1357298"/>
            <a:ext cx="1128985" cy="112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2305</TotalTime>
  <Words>630</Words>
  <Application>Microsoft Office PowerPoint</Application>
  <PresentationFormat>Presentación en pantalla (4:3)</PresentationFormat>
  <Paragraphs>139</Paragraphs>
  <Slides>13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Viajes</vt:lpstr>
      <vt:lpstr>Tempore – contador de horas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207</cp:revision>
  <dcterms:created xsi:type="dcterms:W3CDTF">2012-02-03T22:04:11Z</dcterms:created>
  <dcterms:modified xsi:type="dcterms:W3CDTF">2012-02-19T16:02:56Z</dcterms:modified>
</cp:coreProperties>
</file>