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70" r:id="rId3"/>
    <p:sldId id="267" r:id="rId4"/>
    <p:sldId id="271" r:id="rId5"/>
    <p:sldId id="262" r:id="rId6"/>
    <p:sldId id="268" r:id="rId7"/>
    <p:sldId id="258" r:id="rId8"/>
    <p:sldId id="272" r:id="rId9"/>
    <p:sldId id="273" r:id="rId10"/>
    <p:sldId id="263" r:id="rId11"/>
    <p:sldId id="274" r:id="rId12"/>
    <p:sldId id="26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4747"/>
    <a:srgbClr val="20B027"/>
    <a:srgbClr val="278222"/>
    <a:srgbClr val="EA0000"/>
    <a:srgbClr val="F5FEA0"/>
    <a:srgbClr val="BC2304"/>
    <a:srgbClr val="FF0000"/>
    <a:srgbClr val="7B7B7B"/>
    <a:srgbClr val="6A0C5D"/>
    <a:srgbClr val="7C0E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57" autoAdjust="0"/>
  </p:normalViewPr>
  <p:slideViewPr>
    <p:cSldViewPr>
      <p:cViewPr>
        <p:scale>
          <a:sx n="66" d="100"/>
          <a:sy n="66" d="100"/>
        </p:scale>
        <p:origin x="-86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4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9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3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Gestionar recursos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r>
            <a:rPr lang="es-ES" sz="1600" b="1" smtClean="0">
              <a:solidFill>
                <a:schemeClr val="accent2">
                  <a:lumMod val="75000"/>
                </a:schemeClr>
              </a:solidFill>
            </a:rPr>
            <a:t>Gestionar tiempo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Obtener resultados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Diferentes reportes generados con las horas reportadas 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Tipos de reportes de barras, tortas y líneas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Asignación de horas dedicadas a tareas realizadas en un proyecto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Diferentes métodos de asignación de tiempo a las tareas realizadas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r>
            <a:rPr lang="es-ES" sz="1400" b="0" dirty="0">
              <a:solidFill>
                <a:schemeClr val="accent2">
                  <a:lumMod val="75000"/>
                </a:schemeClr>
              </a:solidFill>
            </a:rPr>
            <a:t>Crear proyectos para el control de tiempo dedicado</a:t>
          </a:r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r>
            <a:rPr lang="es-ES" sz="1400" b="0" dirty="0">
              <a:solidFill>
                <a:schemeClr val="accent2">
                  <a:lumMod val="75000"/>
                </a:schemeClr>
              </a:solidFill>
            </a:rPr>
            <a:t>Asignación de usuarios a los diferentes proyectos para </a:t>
          </a:r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E3729D0B-66AA-417A-BE9A-F9524A4A9541}" type="pres">
      <dgm:prSet presAssocID="{5D3F1B1F-8882-40C2-8A2D-F35C5D2DE2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0F22BA0-D4B3-40E1-8FB4-2B06F2C823D1}" type="pres">
      <dgm:prSet presAssocID="{E04A945A-6049-4891-9E14-7CDB6DAB0BC6}" presName="composite" presStyleCnt="0"/>
      <dgm:spPr/>
    </dgm:pt>
    <dgm:pt modelId="{587BD8C6-9FE2-4EFF-BADA-B8DD53829DC2}" type="pres">
      <dgm:prSet presAssocID="{E04A945A-6049-4891-9E14-7CDB6DAB0BC6}" presName="imgShp" presStyleLbl="fgImgPlace1" presStyleIdx="0" presStyleCnt="3" custScaleX="121898" custScaleY="114604" custLinFactNeighborY="-34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540A2E08-96CF-4C53-BFEB-965EBC2674D8}" type="pres">
      <dgm:prSet presAssocID="{E04A945A-6049-4891-9E14-7CDB6DAB0BC6}" presName="txShp" presStyleLbl="node1" presStyleIdx="0" presStyleCnt="3" custLinFactNeighborY="-55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D059F8-DFFF-471C-B0E3-F7F894C91D0F}" type="pres">
      <dgm:prSet presAssocID="{55AE2466-DEE7-44B2-9DF1-15F3E5B5978A}" presName="spacing" presStyleCnt="0"/>
      <dgm:spPr/>
    </dgm:pt>
    <dgm:pt modelId="{04A38BC7-E4CB-4D36-A15A-41E3089ED7D8}" type="pres">
      <dgm:prSet presAssocID="{9EA8F649-A822-4005-92B6-E4F626377926}" presName="composite" presStyleCnt="0"/>
      <dgm:spPr/>
    </dgm:pt>
    <dgm:pt modelId="{3C303328-1478-4183-832B-9EA620E19162}" type="pres">
      <dgm:prSet presAssocID="{9EA8F649-A822-4005-92B6-E4F626377926}" presName="imgShp" presStyleLbl="fgImgPlace1" presStyleIdx="1" presStyleCnt="3" custScaleX="118660" custScaleY="110241" custLinFactNeighborY="-3814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7C314520-EC0A-4B51-BDE4-E342F650C6B0}" type="pres">
      <dgm:prSet presAssocID="{9EA8F649-A822-4005-92B6-E4F626377926}" presName="txShp" presStyleLbl="node1" presStyleIdx="1" presStyleCnt="3" custLinFactNeighborX="251" custLinFactNeighborY="8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F114E5-6278-4612-A7B9-174F72B76B4A}" type="pres">
      <dgm:prSet presAssocID="{9F6D6AA6-5462-48C4-A8CB-98B534BFC05E}" presName="spacing" presStyleCnt="0"/>
      <dgm:spPr/>
    </dgm:pt>
    <dgm:pt modelId="{52CA4C72-CFF1-40B2-80C1-C9120017B3A6}" type="pres">
      <dgm:prSet presAssocID="{9C7D0373-CC3E-413C-81C8-B470E8B263C6}" presName="composite" presStyleCnt="0"/>
      <dgm:spPr/>
    </dgm:pt>
    <dgm:pt modelId="{48CD04E9-6819-4975-979A-3C8E9811EE7A}" type="pres">
      <dgm:prSet presAssocID="{9C7D0373-CC3E-413C-81C8-B470E8B263C6}" presName="imgShp" presStyleLbl="fgImgPlace1" presStyleIdx="2" presStyleCnt="3" custScaleX="139845" custScaleY="13126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CE156841-A215-40A3-A2D8-8ED827FB3CB8}" type="pres">
      <dgm:prSet presAssocID="{9C7D0373-CC3E-413C-81C8-B470E8B263C6}" presName="txShp" presStyleLbl="node1" presStyleIdx="2" presStyleCnt="3" custLinFactNeighborX="-7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E50D25C-4BB0-4431-A4C8-02C2BEDEC39C}" type="presOf" srcId="{0DA82B0C-D9E3-4E4C-9D5B-9F906E7A4A6A}" destId="{540A2E08-96CF-4C53-BFEB-965EBC2674D8}" srcOrd="0" destOrd="2" presId="urn:microsoft.com/office/officeart/2005/8/layout/vList3"/>
    <dgm:cxn modelId="{4F93081D-C8CE-4CEC-BCDC-358B65911017}" type="presOf" srcId="{D1A420C2-29E8-4E12-8C99-6CBF118035FE}" destId="{7C314520-EC0A-4B51-BDE4-E342F650C6B0}" srcOrd="0" destOrd="1" presId="urn:microsoft.com/office/officeart/2005/8/layout/vList3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4157304C-1A04-4415-AF27-80FD45531626}" type="presOf" srcId="{9EA8F649-A822-4005-92B6-E4F626377926}" destId="{7C314520-EC0A-4B51-BDE4-E342F650C6B0}" srcOrd="0" destOrd="0" presId="urn:microsoft.com/office/officeart/2005/8/layout/vList3"/>
    <dgm:cxn modelId="{4075C7B1-1AD1-413E-8F92-90AD765649B8}" type="presOf" srcId="{7B2DF067-6CFB-46CD-8FE8-6966F9650109}" destId="{CE156841-A215-40A3-A2D8-8ED827FB3CB8}" srcOrd="0" destOrd="2" presId="urn:microsoft.com/office/officeart/2005/8/layout/vList3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3D06DA42-FD13-4889-AF90-498CE2AECDF9}" type="presOf" srcId="{E04A945A-6049-4891-9E14-7CDB6DAB0BC6}" destId="{540A2E08-96CF-4C53-BFEB-965EBC2674D8}" srcOrd="0" destOrd="0" presId="urn:microsoft.com/office/officeart/2005/8/layout/vList3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169608C8-6743-47F6-AEB3-8B543E6BD551}" type="presOf" srcId="{9C7D0373-CC3E-413C-81C8-B470E8B263C6}" destId="{CE156841-A215-40A3-A2D8-8ED827FB3CB8}" srcOrd="0" destOrd="0" presId="urn:microsoft.com/office/officeart/2005/8/layout/vList3"/>
    <dgm:cxn modelId="{A2AFA97E-9BF2-498F-A13A-72212577EE5C}" type="presOf" srcId="{DA210A34-A43D-429D-8354-3B060BAED596}" destId="{540A2E08-96CF-4C53-BFEB-965EBC2674D8}" srcOrd="0" destOrd="1" presId="urn:microsoft.com/office/officeart/2005/8/layout/vList3"/>
    <dgm:cxn modelId="{13B7757D-DCDC-43E9-A51B-9305F0AC2291}" type="presOf" srcId="{5D3F1B1F-8882-40C2-8A2D-F35C5D2DE244}" destId="{E3729D0B-66AA-417A-BE9A-F9524A4A9541}" srcOrd="0" destOrd="0" presId="urn:microsoft.com/office/officeart/2005/8/layout/vList3"/>
    <dgm:cxn modelId="{B0206BBA-AC3F-401E-B8D8-EB6E42F2538D}" type="presOf" srcId="{17AB0A6C-D959-48C9-AB9D-A36D295CC8FC}" destId="{7C314520-EC0A-4B51-BDE4-E342F650C6B0}" srcOrd="0" destOrd="2" presId="urn:microsoft.com/office/officeart/2005/8/layout/vList3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15AF7EFD-EFB1-4B2B-8A62-BC515B107BFD}" type="presOf" srcId="{55B3E391-62DF-4A47-92F9-C53D3C08219F}" destId="{CE156841-A215-40A3-A2D8-8ED827FB3CB8}" srcOrd="0" destOrd="1" presId="urn:microsoft.com/office/officeart/2005/8/layout/vList3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25497EEA-FB57-4AF8-A7AF-99D4E5CB8E07}" type="presParOf" srcId="{E3729D0B-66AA-417A-BE9A-F9524A4A9541}" destId="{10F22BA0-D4B3-40E1-8FB4-2B06F2C823D1}" srcOrd="0" destOrd="0" presId="urn:microsoft.com/office/officeart/2005/8/layout/vList3"/>
    <dgm:cxn modelId="{5E47D4BF-F22B-4FE2-845A-E7402FF3B960}" type="presParOf" srcId="{10F22BA0-D4B3-40E1-8FB4-2B06F2C823D1}" destId="{587BD8C6-9FE2-4EFF-BADA-B8DD53829DC2}" srcOrd="0" destOrd="0" presId="urn:microsoft.com/office/officeart/2005/8/layout/vList3"/>
    <dgm:cxn modelId="{A98CFDC7-D844-4896-8C41-F1B324AF2BB7}" type="presParOf" srcId="{10F22BA0-D4B3-40E1-8FB4-2B06F2C823D1}" destId="{540A2E08-96CF-4C53-BFEB-965EBC2674D8}" srcOrd="1" destOrd="0" presId="urn:microsoft.com/office/officeart/2005/8/layout/vList3"/>
    <dgm:cxn modelId="{8BAA01D5-7183-4A25-9C1D-BC2ECE870627}" type="presParOf" srcId="{E3729D0B-66AA-417A-BE9A-F9524A4A9541}" destId="{EDD059F8-DFFF-471C-B0E3-F7F894C91D0F}" srcOrd="1" destOrd="0" presId="urn:microsoft.com/office/officeart/2005/8/layout/vList3"/>
    <dgm:cxn modelId="{44C37E10-8B6B-49EC-B313-FF9CDD58DED6}" type="presParOf" srcId="{E3729D0B-66AA-417A-BE9A-F9524A4A9541}" destId="{04A38BC7-E4CB-4D36-A15A-41E3089ED7D8}" srcOrd="2" destOrd="0" presId="urn:microsoft.com/office/officeart/2005/8/layout/vList3"/>
    <dgm:cxn modelId="{FF176508-A7B2-4DE4-A10C-70E72548459F}" type="presParOf" srcId="{04A38BC7-E4CB-4D36-A15A-41E3089ED7D8}" destId="{3C303328-1478-4183-832B-9EA620E19162}" srcOrd="0" destOrd="0" presId="urn:microsoft.com/office/officeart/2005/8/layout/vList3"/>
    <dgm:cxn modelId="{0AAC452B-85CB-4715-8294-90A467F48A8D}" type="presParOf" srcId="{04A38BC7-E4CB-4D36-A15A-41E3089ED7D8}" destId="{7C314520-EC0A-4B51-BDE4-E342F650C6B0}" srcOrd="1" destOrd="0" presId="urn:microsoft.com/office/officeart/2005/8/layout/vList3"/>
    <dgm:cxn modelId="{1E96F019-D187-4AF9-AAF3-5AFC0C2B98FD}" type="presParOf" srcId="{E3729D0B-66AA-417A-BE9A-F9524A4A9541}" destId="{6CF114E5-6278-4612-A7B9-174F72B76B4A}" srcOrd="3" destOrd="0" presId="urn:microsoft.com/office/officeart/2005/8/layout/vList3"/>
    <dgm:cxn modelId="{5E5F114C-1E46-4235-A7AE-2DA148E5BE85}" type="presParOf" srcId="{E3729D0B-66AA-417A-BE9A-F9524A4A9541}" destId="{52CA4C72-CFF1-40B2-80C1-C9120017B3A6}" srcOrd="4" destOrd="0" presId="urn:microsoft.com/office/officeart/2005/8/layout/vList3"/>
    <dgm:cxn modelId="{947A2308-9447-41D1-8481-D107808074BE}" type="presParOf" srcId="{52CA4C72-CFF1-40B2-80C1-C9120017B3A6}" destId="{48CD04E9-6819-4975-979A-3C8E9811EE7A}" srcOrd="0" destOrd="0" presId="urn:microsoft.com/office/officeart/2005/8/layout/vList3"/>
    <dgm:cxn modelId="{3F383BFB-493A-4392-907B-88AA30FB94BA}" type="presParOf" srcId="{52CA4C72-CFF1-40B2-80C1-C9120017B3A6}" destId="{CE156841-A215-40A3-A2D8-8ED827FB3C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3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/>
      <dgm:spPr/>
      <dgm:t>
        <a:bodyPr/>
        <a:lstStyle/>
        <a:p>
          <a:r>
            <a:rPr lang="es-ES" sz="1700" b="1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sz="1700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No encontramos una herramienta amigable para registrar horas a tareas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La mayoría de las herramientas están desarrolladas con tecnología obsoleta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/>
      <dgm:spPr/>
      <dgm:t>
        <a:bodyPr/>
        <a:lstStyle/>
        <a:p>
          <a:r>
            <a:rPr lang="es-ES" sz="1700" b="1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sz="1700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Cubrir necesidades en cualquier ámbito en el que se desarrolle un proyecto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Utilizar la última tecnología disponible 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/>
      <dgm:spPr/>
      <dgm:t>
        <a:bodyPr/>
        <a:lstStyle/>
        <a:p>
          <a:r>
            <a:rPr lang="es-ES" sz="1700" b="1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sz="1700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Incorporar lo que ninguna brinda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Vimos que son difíciles de usar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Brindar una solución amigable, útil y simple de usar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8B6BE270-98CB-47AA-9839-9BE937B6728A}" type="parTrans" cxnId="{E03A4024-55B2-4F21-B0DB-8540B24345BC}">
      <dgm:prSet/>
      <dgm:spPr/>
    </dgm:pt>
    <dgm:pt modelId="{E4C23FFA-EA1E-47C8-8162-BC0FCE0EC2B4}" type="sibTrans" cxnId="{E03A4024-55B2-4F21-B0DB-8540B24345BC}">
      <dgm:prSet/>
      <dgm:spPr/>
    </dgm:pt>
    <dgm:pt modelId="{E7EA4E1A-DC78-4537-ADBC-B768D490A0F2}" type="pres">
      <dgm:prSet presAssocID="{5D3F1B1F-8882-40C2-8A2D-F35C5D2DE2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2188A1-3443-4C85-8267-44EC2B4D7B86}" type="pres">
      <dgm:prSet presAssocID="{E04A945A-6049-4891-9E14-7CDB6DAB0BC6}" presName="composite" presStyleCnt="0"/>
      <dgm:spPr/>
    </dgm:pt>
    <dgm:pt modelId="{B1A8088B-442D-4361-BD71-9D8268AA66EB}" type="pres">
      <dgm:prSet presAssocID="{E04A945A-6049-4891-9E14-7CDB6DAB0BC6}" presName="imgShp" presStyleLbl="fgImgPlace1" presStyleIdx="0" presStyleCnt="3" custScaleX="127138" custScaleY="99055" custLinFactNeighborX="2145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0D870D2C-EED5-41EA-B0E6-6D8A78EDADB8}" type="pres">
      <dgm:prSet presAssocID="{E04A945A-6049-4891-9E14-7CDB6DAB0BC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49553E-BB05-4559-B4D9-19D49E5B38A2}" type="pres">
      <dgm:prSet presAssocID="{55AE2466-DEE7-44B2-9DF1-15F3E5B5978A}" presName="spacing" presStyleCnt="0"/>
      <dgm:spPr/>
    </dgm:pt>
    <dgm:pt modelId="{3D3F4D11-B8B0-454D-9A9D-76D3B8FFC22A}" type="pres">
      <dgm:prSet presAssocID="{9EA8F649-A822-4005-92B6-E4F626377926}" presName="composite" presStyleCnt="0"/>
      <dgm:spPr/>
    </dgm:pt>
    <dgm:pt modelId="{8EC8BE0A-0FF1-46C1-A07D-D6126939D873}" type="pres">
      <dgm:prSet presAssocID="{9EA8F649-A822-4005-92B6-E4F626377926}" presName="imgShp" presStyleLbl="fgImgPlace1" presStyleIdx="1" presStyleCnt="3" custScaleX="127243" custScaleY="123993" custLinFactNeighborX="14319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B9E2FB94-C494-40EC-930B-B89C95326C4B}" type="pres">
      <dgm:prSet presAssocID="{9EA8F649-A822-4005-92B6-E4F62637792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A15C0B-27EF-4D91-B2FB-58BE97454904}" type="pres">
      <dgm:prSet presAssocID="{9F6D6AA6-5462-48C4-A8CB-98B534BFC05E}" presName="spacing" presStyleCnt="0"/>
      <dgm:spPr/>
    </dgm:pt>
    <dgm:pt modelId="{2E3460EB-9462-4A3B-BA36-A71567839227}" type="pres">
      <dgm:prSet presAssocID="{9C7D0373-CC3E-413C-81C8-B470E8B263C6}" presName="composite" presStyleCnt="0"/>
      <dgm:spPr/>
    </dgm:pt>
    <dgm:pt modelId="{347A2E16-9792-4F64-9020-D503B6C63EE5}" type="pres">
      <dgm:prSet presAssocID="{9C7D0373-CC3E-413C-81C8-B470E8B263C6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05AA9CCA-8A27-4A90-A633-60292AFDEB34}" type="pres">
      <dgm:prSet presAssocID="{9C7D0373-CC3E-413C-81C8-B470E8B263C6}" presName="txShp" presStyleLbl="node1" presStyleIdx="2" presStyleCnt="3" custLinFactNeighborX="7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B005B4-E9D9-49FF-99B2-294FFA8DC59C}" type="presOf" srcId="{5C6785CB-18E4-4971-AEBB-48A5BB9AB520}" destId="{05AA9CCA-8A27-4A90-A633-60292AFDEB34}" srcOrd="0" destOrd="3" presId="urn:microsoft.com/office/officeart/2005/8/layout/vList3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890C513F-4B68-4A53-984A-8ABC627CB8B3}" type="presOf" srcId="{9EA8F649-A822-4005-92B6-E4F626377926}" destId="{B9E2FB94-C494-40EC-930B-B89C95326C4B}" srcOrd="0" destOrd="0" presId="urn:microsoft.com/office/officeart/2005/8/layout/vList3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3558B639-603E-4A0B-A2A4-5A86C849E60A}" type="presOf" srcId="{231F4CB2-16F1-4D83-A982-AA185703EE8D}" destId="{0D870D2C-EED5-41EA-B0E6-6D8A78EDADB8}" srcOrd="0" destOrd="2" presId="urn:microsoft.com/office/officeart/2005/8/layout/vList3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C33DA4AE-BEEF-42E5-8225-6F9F3E4B42CE}" type="presOf" srcId="{55B3E391-62DF-4A47-92F9-C53D3C08219F}" destId="{05AA9CCA-8A27-4A90-A633-60292AFDEB34}" srcOrd="0" destOrd="1" presId="urn:microsoft.com/office/officeart/2005/8/layout/vList3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B1DCB46E-0166-456D-92AE-E1C2F50D3FAB}" type="presOf" srcId="{5D3F1B1F-8882-40C2-8A2D-F35C5D2DE244}" destId="{E7EA4E1A-DC78-4537-ADBC-B768D490A0F2}" srcOrd="0" destOrd="0" presId="urn:microsoft.com/office/officeart/2005/8/layout/vList3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3D685F6B-ED6F-4128-918D-F88EA7A4BBA9}" type="presOf" srcId="{B271351A-9057-4106-A219-F345F75608E9}" destId="{0D870D2C-EED5-41EA-B0E6-6D8A78EDADB8}" srcOrd="0" destOrd="4" presId="urn:microsoft.com/office/officeart/2005/8/layout/vList3"/>
    <dgm:cxn modelId="{28F56C9B-FBA3-4D89-B779-EE6421D00426}" type="presOf" srcId="{7B2DF067-6CFB-46CD-8FE8-6966F9650109}" destId="{05AA9CCA-8A27-4A90-A633-60292AFDEB34}" srcOrd="0" destOrd="2" presId="urn:microsoft.com/office/officeart/2005/8/layout/vList3"/>
    <dgm:cxn modelId="{14918B4F-F8CE-48C1-8562-CAA8C15E5DDC}" type="presOf" srcId="{E04A945A-6049-4891-9E14-7CDB6DAB0BC6}" destId="{0D870D2C-EED5-41EA-B0E6-6D8A78EDADB8}" srcOrd="0" destOrd="0" presId="urn:microsoft.com/office/officeart/2005/8/layout/vList3"/>
    <dgm:cxn modelId="{EAD9191A-30DE-4AF0-9A92-D2037F2C2976}" type="presOf" srcId="{8CAD46E3-4128-4FB8-A468-D3B9D25DC51C}" destId="{B9E2FB94-C494-40EC-930B-B89C95326C4B}" srcOrd="0" destOrd="2" presId="urn:microsoft.com/office/officeart/2005/8/layout/vList3"/>
    <dgm:cxn modelId="{7C733EDC-B978-4582-9EE5-221AADDDB7F3}" type="presOf" srcId="{9C7D0373-CC3E-413C-81C8-B470E8B263C6}" destId="{05AA9CCA-8A27-4A90-A633-60292AFDEB34}" srcOrd="0" destOrd="0" presId="urn:microsoft.com/office/officeart/2005/8/layout/vList3"/>
    <dgm:cxn modelId="{5DC7F698-CA0B-4BA0-BCA2-F7E7DDBF688B}" type="presOf" srcId="{AFD36104-1D44-4289-9932-D47F79CFC7EF}" destId="{0D870D2C-EED5-41EA-B0E6-6D8A78EDADB8}" srcOrd="0" destOrd="1" presId="urn:microsoft.com/office/officeart/2005/8/layout/vList3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9975584D-A1DC-48BB-8B2A-E091BAF7C8AB}" type="presOf" srcId="{62CFA7F4-8DDA-4B43-A88D-C9B164593647}" destId="{B9E2FB94-C494-40EC-930B-B89C95326C4B}" srcOrd="0" destOrd="3" presId="urn:microsoft.com/office/officeart/2005/8/layout/vList3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57176903-0A3A-4FE8-816E-FC2AC4DA8A06}" type="presOf" srcId="{A8089130-C6AF-4C59-91BA-D491F90FD224}" destId="{0D870D2C-EED5-41EA-B0E6-6D8A78EDADB8}" srcOrd="0" destOrd="3" presId="urn:microsoft.com/office/officeart/2005/8/layout/vList3"/>
    <dgm:cxn modelId="{DC849828-B48B-443A-9926-EA13C9321BC5}" type="presOf" srcId="{523707FD-C98E-42E7-A7AE-6024BB02137F}" destId="{B9E2FB94-C494-40EC-930B-B89C95326C4B}" srcOrd="0" destOrd="1" presId="urn:microsoft.com/office/officeart/2005/8/layout/vList3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320650EE-8B68-4296-8548-2D8B6B410FB1}" type="presParOf" srcId="{E7EA4E1A-DC78-4537-ADBC-B768D490A0F2}" destId="{122188A1-3443-4C85-8267-44EC2B4D7B86}" srcOrd="0" destOrd="0" presId="urn:microsoft.com/office/officeart/2005/8/layout/vList3"/>
    <dgm:cxn modelId="{D4CE1E53-9120-4120-BEBD-A6B61B709FB8}" type="presParOf" srcId="{122188A1-3443-4C85-8267-44EC2B4D7B86}" destId="{B1A8088B-442D-4361-BD71-9D8268AA66EB}" srcOrd="0" destOrd="0" presId="urn:microsoft.com/office/officeart/2005/8/layout/vList3"/>
    <dgm:cxn modelId="{B73B130E-AA01-453C-B19A-C01B9E85D25F}" type="presParOf" srcId="{122188A1-3443-4C85-8267-44EC2B4D7B86}" destId="{0D870D2C-EED5-41EA-B0E6-6D8A78EDADB8}" srcOrd="1" destOrd="0" presId="urn:microsoft.com/office/officeart/2005/8/layout/vList3"/>
    <dgm:cxn modelId="{FE050CFA-93BB-4E14-BBFB-8B51AF1785D7}" type="presParOf" srcId="{E7EA4E1A-DC78-4537-ADBC-B768D490A0F2}" destId="{6E49553E-BB05-4559-B4D9-19D49E5B38A2}" srcOrd="1" destOrd="0" presId="urn:microsoft.com/office/officeart/2005/8/layout/vList3"/>
    <dgm:cxn modelId="{AE56DC67-4EC7-4908-9946-EEF8778C9A97}" type="presParOf" srcId="{E7EA4E1A-DC78-4537-ADBC-B768D490A0F2}" destId="{3D3F4D11-B8B0-454D-9A9D-76D3B8FFC22A}" srcOrd="2" destOrd="0" presId="urn:microsoft.com/office/officeart/2005/8/layout/vList3"/>
    <dgm:cxn modelId="{616FD18B-A93E-4B82-AF71-53A2F8645551}" type="presParOf" srcId="{3D3F4D11-B8B0-454D-9A9D-76D3B8FFC22A}" destId="{8EC8BE0A-0FF1-46C1-A07D-D6126939D873}" srcOrd="0" destOrd="0" presId="urn:microsoft.com/office/officeart/2005/8/layout/vList3"/>
    <dgm:cxn modelId="{C24851C7-E249-45D0-B4A2-D8624CDF7F50}" type="presParOf" srcId="{3D3F4D11-B8B0-454D-9A9D-76D3B8FFC22A}" destId="{B9E2FB94-C494-40EC-930B-B89C95326C4B}" srcOrd="1" destOrd="0" presId="urn:microsoft.com/office/officeart/2005/8/layout/vList3"/>
    <dgm:cxn modelId="{3A224C81-9F96-4F12-B865-81EF56B296D3}" type="presParOf" srcId="{E7EA4E1A-DC78-4537-ADBC-B768D490A0F2}" destId="{25A15C0B-27EF-4D91-B2FB-58BE97454904}" srcOrd="3" destOrd="0" presId="urn:microsoft.com/office/officeart/2005/8/layout/vList3"/>
    <dgm:cxn modelId="{382567B1-7910-4929-ADB8-8118DEF29A10}" type="presParOf" srcId="{E7EA4E1A-DC78-4537-ADBC-B768D490A0F2}" destId="{2E3460EB-9462-4A3B-BA36-A71567839227}" srcOrd="4" destOrd="0" presId="urn:microsoft.com/office/officeart/2005/8/layout/vList3"/>
    <dgm:cxn modelId="{5F2B8961-200E-4E77-9422-C9898C818632}" type="presParOf" srcId="{2E3460EB-9462-4A3B-BA36-A71567839227}" destId="{347A2E16-9792-4F64-9020-D503B6C63EE5}" srcOrd="0" destOrd="0" presId="urn:microsoft.com/office/officeart/2005/8/layout/vList3"/>
    <dgm:cxn modelId="{D34E62E7-A4AD-4D78-A309-542D0B01DB90}" type="presParOf" srcId="{2E3460EB-9462-4A3B-BA36-A71567839227}" destId="{05AA9CCA-8A27-4A90-A633-60292AFDEB3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B2254-43B6-4540-A5E4-07FB28A2867F}" type="doc">
      <dgm:prSet loTypeId="urn:microsoft.com/office/officeart/2005/8/layout/gear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FF1063-92CC-4E95-A7FB-148BFD0F0F5F}">
      <dgm:prSet phldrT="[Texto]"/>
      <dgm:spPr/>
      <dgm:t>
        <a:bodyPr/>
        <a:lstStyle/>
        <a:p>
          <a:r>
            <a:rPr lang="es-ES" dirty="0" err="1" smtClean="0"/>
            <a:t>Servlet</a:t>
          </a:r>
          <a:endParaRPr lang="es-ES" dirty="0"/>
        </a:p>
      </dgm:t>
    </dgm:pt>
    <dgm:pt modelId="{DB244944-0DBB-4C36-AF1B-86DFE2B4BE6A}" type="parTrans" cxnId="{BBF5869C-DC39-4ABA-BD33-16CACA1421A1}">
      <dgm:prSet/>
      <dgm:spPr/>
      <dgm:t>
        <a:bodyPr/>
        <a:lstStyle/>
        <a:p>
          <a:endParaRPr lang="es-ES"/>
        </a:p>
      </dgm:t>
    </dgm:pt>
    <dgm:pt modelId="{1564F598-BC26-40FB-B306-8F3DD03BCEE2}" type="sibTrans" cxnId="{BBF5869C-DC39-4ABA-BD33-16CACA1421A1}">
      <dgm:prSet/>
      <dgm:spPr/>
      <dgm:t>
        <a:bodyPr/>
        <a:lstStyle/>
        <a:p>
          <a:endParaRPr lang="es-ES"/>
        </a:p>
      </dgm:t>
    </dgm:pt>
    <dgm:pt modelId="{FF1B38DF-CC98-4B5C-B5CD-7CCAE9EB07B9}">
      <dgm:prSet phldrT="[Texto]"/>
      <dgm:spPr/>
      <dgm:t>
        <a:bodyPr/>
        <a:lstStyle/>
        <a:p>
          <a:r>
            <a:rPr lang="es-ES" dirty="0" err="1" smtClean="0"/>
            <a:t>Services</a:t>
          </a:r>
          <a:endParaRPr lang="es-ES" dirty="0"/>
        </a:p>
      </dgm:t>
    </dgm:pt>
    <dgm:pt modelId="{C9C4F062-48EE-4AFB-B007-C9224505B300}" type="parTrans" cxnId="{F924BE8B-45D4-4F8D-9270-5B63AC320E67}">
      <dgm:prSet/>
      <dgm:spPr/>
      <dgm:t>
        <a:bodyPr/>
        <a:lstStyle/>
        <a:p>
          <a:endParaRPr lang="es-ES"/>
        </a:p>
      </dgm:t>
    </dgm:pt>
    <dgm:pt modelId="{315E78FC-8DE0-4490-A245-1AD3290D8876}" type="sibTrans" cxnId="{F924BE8B-45D4-4F8D-9270-5B63AC320E67}">
      <dgm:prSet/>
      <dgm:spPr/>
      <dgm:t>
        <a:bodyPr/>
        <a:lstStyle/>
        <a:p>
          <a:endParaRPr lang="es-ES"/>
        </a:p>
      </dgm:t>
    </dgm:pt>
    <dgm:pt modelId="{28647B94-A310-4C10-A051-6277D71C9A9B}">
      <dgm:prSet phldrT="[Texto]"/>
      <dgm:spPr/>
      <dgm:t>
        <a:bodyPr/>
        <a:lstStyle/>
        <a:p>
          <a:r>
            <a:rPr lang="es-ES" dirty="0" err="1" smtClean="0"/>
            <a:t>DAOs</a:t>
          </a:r>
          <a:endParaRPr lang="es-ES" dirty="0"/>
        </a:p>
      </dgm:t>
    </dgm:pt>
    <dgm:pt modelId="{134ABB8C-806C-471C-A1A0-420649DC817B}" type="parTrans" cxnId="{420F3AA4-84B9-44FF-AD7E-D877944905BA}">
      <dgm:prSet/>
      <dgm:spPr/>
      <dgm:t>
        <a:bodyPr/>
        <a:lstStyle/>
        <a:p>
          <a:endParaRPr lang="es-ES"/>
        </a:p>
      </dgm:t>
    </dgm:pt>
    <dgm:pt modelId="{43B119C1-A917-4E3F-84F5-11F0F21F66C9}" type="sibTrans" cxnId="{420F3AA4-84B9-44FF-AD7E-D877944905BA}">
      <dgm:prSet/>
      <dgm:spPr/>
      <dgm:t>
        <a:bodyPr/>
        <a:lstStyle/>
        <a:p>
          <a:endParaRPr lang="es-ES"/>
        </a:p>
      </dgm:t>
    </dgm:pt>
    <dgm:pt modelId="{66D18419-72ED-4436-8BC2-FF3F031F5CA7}">
      <dgm:prSet phldrT="[Texto]"/>
      <dgm:spPr/>
      <dgm:t>
        <a:bodyPr/>
        <a:lstStyle/>
        <a:p>
          <a:endParaRPr lang="es-AR"/>
        </a:p>
      </dgm:t>
    </dgm:pt>
    <dgm:pt modelId="{FC63BEB3-30CB-4179-89CD-6C8846BB350E}" type="sibTrans" cxnId="{5A44216E-0419-4A5C-8048-F54D372C99AC}">
      <dgm:prSet/>
      <dgm:spPr/>
      <dgm:t>
        <a:bodyPr/>
        <a:lstStyle/>
        <a:p>
          <a:endParaRPr lang="es-ES"/>
        </a:p>
      </dgm:t>
    </dgm:pt>
    <dgm:pt modelId="{C1769701-6CF1-49F2-A5DD-0121E69C5989}" type="parTrans" cxnId="{5A44216E-0419-4A5C-8048-F54D372C99AC}">
      <dgm:prSet/>
      <dgm:spPr/>
      <dgm:t>
        <a:bodyPr/>
        <a:lstStyle/>
        <a:p>
          <a:endParaRPr lang="es-ES"/>
        </a:p>
      </dgm:t>
    </dgm:pt>
    <dgm:pt modelId="{2C42B8D5-4459-43F9-8638-BB1CC759C91B}" type="pres">
      <dgm:prSet presAssocID="{3B7B2254-43B6-4540-A5E4-07FB28A2867F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598B9CD-925F-4B1B-A109-FBE391DE04AF}" type="pres">
      <dgm:prSet presAssocID="{D6FF1063-92CC-4E95-A7FB-148BFD0F0F5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3B690A-A4AE-4577-87F0-7902C5705426}" type="pres">
      <dgm:prSet presAssocID="{D6FF1063-92CC-4E95-A7FB-148BFD0F0F5F}" presName="gear1srcNode" presStyleLbl="node1" presStyleIdx="0" presStyleCnt="3"/>
      <dgm:spPr/>
      <dgm:t>
        <a:bodyPr/>
        <a:lstStyle/>
        <a:p>
          <a:endParaRPr lang="es-AR"/>
        </a:p>
      </dgm:t>
    </dgm:pt>
    <dgm:pt modelId="{AF8D925D-DC78-405C-80AF-FEC678FDC6A3}" type="pres">
      <dgm:prSet presAssocID="{D6FF1063-92CC-4E95-A7FB-148BFD0F0F5F}" presName="gear1dstNode" presStyleLbl="node1" presStyleIdx="0" presStyleCnt="3"/>
      <dgm:spPr/>
      <dgm:t>
        <a:bodyPr/>
        <a:lstStyle/>
        <a:p>
          <a:endParaRPr lang="es-AR"/>
        </a:p>
      </dgm:t>
    </dgm:pt>
    <dgm:pt modelId="{99082A81-1727-46C3-B07B-FD590B152210}" type="pres">
      <dgm:prSet presAssocID="{FF1B38DF-CC98-4B5C-B5CD-7CCAE9EB07B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9FCCF4-25D0-4A23-9723-0549CC856326}" type="pres">
      <dgm:prSet presAssocID="{FF1B38DF-CC98-4B5C-B5CD-7CCAE9EB07B9}" presName="gear2srcNode" presStyleLbl="node1" presStyleIdx="1" presStyleCnt="3"/>
      <dgm:spPr/>
      <dgm:t>
        <a:bodyPr/>
        <a:lstStyle/>
        <a:p>
          <a:endParaRPr lang="es-AR"/>
        </a:p>
      </dgm:t>
    </dgm:pt>
    <dgm:pt modelId="{60D183DE-DDB6-4982-8F87-0B0157349EA9}" type="pres">
      <dgm:prSet presAssocID="{FF1B38DF-CC98-4B5C-B5CD-7CCAE9EB07B9}" presName="gear2dstNode" presStyleLbl="node1" presStyleIdx="1" presStyleCnt="3"/>
      <dgm:spPr/>
      <dgm:t>
        <a:bodyPr/>
        <a:lstStyle/>
        <a:p>
          <a:endParaRPr lang="es-AR"/>
        </a:p>
      </dgm:t>
    </dgm:pt>
    <dgm:pt modelId="{0CF6AB6E-1CC1-4A5D-9627-8DD7C916FE9C}" type="pres">
      <dgm:prSet presAssocID="{28647B94-A310-4C10-A051-6277D71C9A9B}" presName="gear3" presStyleLbl="node1" presStyleIdx="2" presStyleCnt="3"/>
      <dgm:spPr/>
      <dgm:t>
        <a:bodyPr/>
        <a:lstStyle/>
        <a:p>
          <a:endParaRPr lang="es-AR"/>
        </a:p>
      </dgm:t>
    </dgm:pt>
    <dgm:pt modelId="{D73F894D-10BB-4A6B-8AD1-D86B6322BE0E}" type="pres">
      <dgm:prSet presAssocID="{28647B94-A310-4C10-A051-6277D71C9A9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E2B2D3D-3562-4B4F-87E3-909E641FC0B6}" type="pres">
      <dgm:prSet presAssocID="{28647B94-A310-4C10-A051-6277D71C9A9B}" presName="gear3srcNode" presStyleLbl="node1" presStyleIdx="2" presStyleCnt="3"/>
      <dgm:spPr/>
      <dgm:t>
        <a:bodyPr/>
        <a:lstStyle/>
        <a:p>
          <a:endParaRPr lang="es-AR"/>
        </a:p>
      </dgm:t>
    </dgm:pt>
    <dgm:pt modelId="{3D7510C7-8992-4ABD-89F4-27F0CA58CBAF}" type="pres">
      <dgm:prSet presAssocID="{28647B94-A310-4C10-A051-6277D71C9A9B}" presName="gear3dstNode" presStyleLbl="node1" presStyleIdx="2" presStyleCnt="3"/>
      <dgm:spPr/>
      <dgm:t>
        <a:bodyPr/>
        <a:lstStyle/>
        <a:p>
          <a:endParaRPr lang="es-AR"/>
        </a:p>
      </dgm:t>
    </dgm:pt>
    <dgm:pt modelId="{92382BF1-9226-4371-B619-B88B32897E51}" type="pres">
      <dgm:prSet presAssocID="{1564F598-BC26-40FB-B306-8F3DD03BCEE2}" presName="connector1" presStyleLbl="sibTrans2D1" presStyleIdx="0" presStyleCnt="3"/>
      <dgm:spPr/>
      <dgm:t>
        <a:bodyPr/>
        <a:lstStyle/>
        <a:p>
          <a:endParaRPr lang="es-AR"/>
        </a:p>
      </dgm:t>
    </dgm:pt>
    <dgm:pt modelId="{20A6805F-AF99-47D6-B87C-E37FE8C06BF8}" type="pres">
      <dgm:prSet presAssocID="{315E78FC-8DE0-4490-A245-1AD3290D8876}" presName="connector2" presStyleLbl="sibTrans2D1" presStyleIdx="1" presStyleCnt="3"/>
      <dgm:spPr/>
      <dgm:t>
        <a:bodyPr/>
        <a:lstStyle/>
        <a:p>
          <a:endParaRPr lang="es-AR"/>
        </a:p>
      </dgm:t>
    </dgm:pt>
    <dgm:pt modelId="{3123FF80-BC15-483D-A5CF-4A23AF7A8040}" type="pres">
      <dgm:prSet presAssocID="{43B119C1-A917-4E3F-84F5-11F0F21F66C9}" presName="connector3" presStyleLbl="sibTrans2D1" presStyleIdx="2" presStyleCnt="3"/>
      <dgm:spPr/>
      <dgm:t>
        <a:bodyPr/>
        <a:lstStyle/>
        <a:p>
          <a:endParaRPr lang="es-AR"/>
        </a:p>
      </dgm:t>
    </dgm:pt>
  </dgm:ptLst>
  <dgm:cxnLst>
    <dgm:cxn modelId="{BBF5869C-DC39-4ABA-BD33-16CACA1421A1}" srcId="{3B7B2254-43B6-4540-A5E4-07FB28A2867F}" destId="{D6FF1063-92CC-4E95-A7FB-148BFD0F0F5F}" srcOrd="0" destOrd="0" parTransId="{DB244944-0DBB-4C36-AF1B-86DFE2B4BE6A}" sibTransId="{1564F598-BC26-40FB-B306-8F3DD03BCEE2}"/>
    <dgm:cxn modelId="{8BA13AA3-CF18-4CD0-AFF6-D97FCFEA26D8}" type="presOf" srcId="{D6FF1063-92CC-4E95-A7FB-148BFD0F0F5F}" destId="{7C3B690A-A4AE-4577-87F0-7902C5705426}" srcOrd="1" destOrd="0" presId="urn:microsoft.com/office/officeart/2005/8/layout/gear1"/>
    <dgm:cxn modelId="{19531C2C-45D9-4684-BE3A-C21DA48BC2C2}" type="presOf" srcId="{1564F598-BC26-40FB-B306-8F3DD03BCEE2}" destId="{92382BF1-9226-4371-B619-B88B32897E51}" srcOrd="0" destOrd="0" presId="urn:microsoft.com/office/officeart/2005/8/layout/gear1"/>
    <dgm:cxn modelId="{5372CE3A-6635-4959-8710-900E9D6B0689}" type="presOf" srcId="{FF1B38DF-CC98-4B5C-B5CD-7CCAE9EB07B9}" destId="{60D183DE-DDB6-4982-8F87-0B0157349EA9}" srcOrd="2" destOrd="0" presId="urn:microsoft.com/office/officeart/2005/8/layout/gear1"/>
    <dgm:cxn modelId="{A17F5EC0-2A3E-4D3D-8DCD-3C3E00474DB6}" type="presOf" srcId="{28647B94-A310-4C10-A051-6277D71C9A9B}" destId="{D73F894D-10BB-4A6B-8AD1-D86B6322BE0E}" srcOrd="1" destOrd="0" presId="urn:microsoft.com/office/officeart/2005/8/layout/gear1"/>
    <dgm:cxn modelId="{587A8761-796F-4359-8297-C318F2CCE7E9}" type="presOf" srcId="{FF1B38DF-CC98-4B5C-B5CD-7CCAE9EB07B9}" destId="{99082A81-1727-46C3-B07B-FD590B152210}" srcOrd="0" destOrd="0" presId="urn:microsoft.com/office/officeart/2005/8/layout/gear1"/>
    <dgm:cxn modelId="{D13BD000-A18F-4C49-A8DD-AD2F94BAFE13}" type="presOf" srcId="{28647B94-A310-4C10-A051-6277D71C9A9B}" destId="{5E2B2D3D-3562-4B4F-87E3-909E641FC0B6}" srcOrd="2" destOrd="0" presId="urn:microsoft.com/office/officeart/2005/8/layout/gear1"/>
    <dgm:cxn modelId="{76F53F5B-8783-4F37-9A88-12B1BA871BDC}" type="presOf" srcId="{D6FF1063-92CC-4E95-A7FB-148BFD0F0F5F}" destId="{3598B9CD-925F-4B1B-A109-FBE391DE04AF}" srcOrd="0" destOrd="0" presId="urn:microsoft.com/office/officeart/2005/8/layout/gear1"/>
    <dgm:cxn modelId="{BE7C7412-0209-44A3-97D6-DD42A2046EA7}" type="presOf" srcId="{43B119C1-A917-4E3F-84F5-11F0F21F66C9}" destId="{3123FF80-BC15-483D-A5CF-4A23AF7A8040}" srcOrd="0" destOrd="0" presId="urn:microsoft.com/office/officeart/2005/8/layout/gear1"/>
    <dgm:cxn modelId="{8121C7A5-E188-4221-9822-51D7CEBA3FEC}" type="presOf" srcId="{FF1B38DF-CC98-4B5C-B5CD-7CCAE9EB07B9}" destId="{BC9FCCF4-25D0-4A23-9723-0549CC856326}" srcOrd="1" destOrd="0" presId="urn:microsoft.com/office/officeart/2005/8/layout/gear1"/>
    <dgm:cxn modelId="{57954250-AD62-4B4C-827F-3DB09B0299CA}" type="presOf" srcId="{315E78FC-8DE0-4490-A245-1AD3290D8876}" destId="{20A6805F-AF99-47D6-B87C-E37FE8C06BF8}" srcOrd="0" destOrd="0" presId="urn:microsoft.com/office/officeart/2005/8/layout/gear1"/>
    <dgm:cxn modelId="{420F3AA4-84B9-44FF-AD7E-D877944905BA}" srcId="{3B7B2254-43B6-4540-A5E4-07FB28A2867F}" destId="{28647B94-A310-4C10-A051-6277D71C9A9B}" srcOrd="2" destOrd="0" parTransId="{134ABB8C-806C-471C-A1A0-420649DC817B}" sibTransId="{43B119C1-A917-4E3F-84F5-11F0F21F66C9}"/>
    <dgm:cxn modelId="{536B2CDF-6805-41DB-A7FB-37C2BD35728B}" type="presOf" srcId="{28647B94-A310-4C10-A051-6277D71C9A9B}" destId="{0CF6AB6E-1CC1-4A5D-9627-8DD7C916FE9C}" srcOrd="0" destOrd="0" presId="urn:microsoft.com/office/officeart/2005/8/layout/gear1"/>
    <dgm:cxn modelId="{EA3D1419-BCA2-47AF-A862-A1569750F38E}" type="presOf" srcId="{28647B94-A310-4C10-A051-6277D71C9A9B}" destId="{3D7510C7-8992-4ABD-89F4-27F0CA58CBAF}" srcOrd="3" destOrd="0" presId="urn:microsoft.com/office/officeart/2005/8/layout/gear1"/>
    <dgm:cxn modelId="{F924BE8B-45D4-4F8D-9270-5B63AC320E67}" srcId="{3B7B2254-43B6-4540-A5E4-07FB28A2867F}" destId="{FF1B38DF-CC98-4B5C-B5CD-7CCAE9EB07B9}" srcOrd="1" destOrd="0" parTransId="{C9C4F062-48EE-4AFB-B007-C9224505B300}" sibTransId="{315E78FC-8DE0-4490-A245-1AD3290D8876}"/>
    <dgm:cxn modelId="{5A44216E-0419-4A5C-8048-F54D372C99AC}" srcId="{3B7B2254-43B6-4540-A5E4-07FB28A2867F}" destId="{66D18419-72ED-4436-8BC2-FF3F031F5CA7}" srcOrd="3" destOrd="0" parTransId="{C1769701-6CF1-49F2-A5DD-0121E69C5989}" sibTransId="{FC63BEB3-30CB-4179-89CD-6C8846BB350E}"/>
    <dgm:cxn modelId="{C4D8F51D-33E2-4E94-B178-9572A734C4E1}" type="presOf" srcId="{3B7B2254-43B6-4540-A5E4-07FB28A2867F}" destId="{2C42B8D5-4459-43F9-8638-BB1CC759C91B}" srcOrd="0" destOrd="0" presId="urn:microsoft.com/office/officeart/2005/8/layout/gear1"/>
    <dgm:cxn modelId="{D2B28776-9C47-4D06-B846-EDC66D5AF28A}" type="presOf" srcId="{D6FF1063-92CC-4E95-A7FB-148BFD0F0F5F}" destId="{AF8D925D-DC78-405C-80AF-FEC678FDC6A3}" srcOrd="2" destOrd="0" presId="urn:microsoft.com/office/officeart/2005/8/layout/gear1"/>
    <dgm:cxn modelId="{A5AE726E-52ED-400C-A57D-F6F5A2E9B67B}" type="presParOf" srcId="{2C42B8D5-4459-43F9-8638-BB1CC759C91B}" destId="{3598B9CD-925F-4B1B-A109-FBE391DE04AF}" srcOrd="0" destOrd="0" presId="urn:microsoft.com/office/officeart/2005/8/layout/gear1"/>
    <dgm:cxn modelId="{3ED9F7C4-C56C-41D3-B443-EC77B186C9CE}" type="presParOf" srcId="{2C42B8D5-4459-43F9-8638-BB1CC759C91B}" destId="{7C3B690A-A4AE-4577-87F0-7902C5705426}" srcOrd="1" destOrd="0" presId="urn:microsoft.com/office/officeart/2005/8/layout/gear1"/>
    <dgm:cxn modelId="{B942792F-36D9-46C6-AD8F-ECE327DC7896}" type="presParOf" srcId="{2C42B8D5-4459-43F9-8638-BB1CC759C91B}" destId="{AF8D925D-DC78-405C-80AF-FEC678FDC6A3}" srcOrd="2" destOrd="0" presId="urn:microsoft.com/office/officeart/2005/8/layout/gear1"/>
    <dgm:cxn modelId="{0896092E-901A-4665-9754-94894CBA0B10}" type="presParOf" srcId="{2C42B8D5-4459-43F9-8638-BB1CC759C91B}" destId="{99082A81-1727-46C3-B07B-FD590B152210}" srcOrd="3" destOrd="0" presId="urn:microsoft.com/office/officeart/2005/8/layout/gear1"/>
    <dgm:cxn modelId="{D6864B9E-79C9-4677-AD78-5E806936FF49}" type="presParOf" srcId="{2C42B8D5-4459-43F9-8638-BB1CC759C91B}" destId="{BC9FCCF4-25D0-4A23-9723-0549CC856326}" srcOrd="4" destOrd="0" presId="urn:microsoft.com/office/officeart/2005/8/layout/gear1"/>
    <dgm:cxn modelId="{5B744230-E8CE-4EF7-80F1-6A7839DEFA91}" type="presParOf" srcId="{2C42B8D5-4459-43F9-8638-BB1CC759C91B}" destId="{60D183DE-DDB6-4982-8F87-0B0157349EA9}" srcOrd="5" destOrd="0" presId="urn:microsoft.com/office/officeart/2005/8/layout/gear1"/>
    <dgm:cxn modelId="{F2B869B7-5C39-42AD-BE65-5A695BB93927}" type="presParOf" srcId="{2C42B8D5-4459-43F9-8638-BB1CC759C91B}" destId="{0CF6AB6E-1CC1-4A5D-9627-8DD7C916FE9C}" srcOrd="6" destOrd="0" presId="urn:microsoft.com/office/officeart/2005/8/layout/gear1"/>
    <dgm:cxn modelId="{ADE1BE85-315F-4B8D-B543-DA9205CBE739}" type="presParOf" srcId="{2C42B8D5-4459-43F9-8638-BB1CC759C91B}" destId="{D73F894D-10BB-4A6B-8AD1-D86B6322BE0E}" srcOrd="7" destOrd="0" presId="urn:microsoft.com/office/officeart/2005/8/layout/gear1"/>
    <dgm:cxn modelId="{7DC7ABA4-14B2-4C05-A0CE-CEF325B56FE7}" type="presParOf" srcId="{2C42B8D5-4459-43F9-8638-BB1CC759C91B}" destId="{5E2B2D3D-3562-4B4F-87E3-909E641FC0B6}" srcOrd="8" destOrd="0" presId="urn:microsoft.com/office/officeart/2005/8/layout/gear1"/>
    <dgm:cxn modelId="{BDFB5A54-2C7F-4535-991B-A7F2A01923C3}" type="presParOf" srcId="{2C42B8D5-4459-43F9-8638-BB1CC759C91B}" destId="{3D7510C7-8992-4ABD-89F4-27F0CA58CBAF}" srcOrd="9" destOrd="0" presId="urn:microsoft.com/office/officeart/2005/8/layout/gear1"/>
    <dgm:cxn modelId="{BF15FC1F-EB98-4B99-A2F5-D09587E07AC6}" type="presParOf" srcId="{2C42B8D5-4459-43F9-8638-BB1CC759C91B}" destId="{92382BF1-9226-4371-B619-B88B32897E51}" srcOrd="10" destOrd="0" presId="urn:microsoft.com/office/officeart/2005/8/layout/gear1"/>
    <dgm:cxn modelId="{1A01B9C9-71A6-4BC5-916D-6ADF440AA50A}" type="presParOf" srcId="{2C42B8D5-4459-43F9-8638-BB1CC759C91B}" destId="{20A6805F-AF99-47D6-B87C-E37FE8C06BF8}" srcOrd="11" destOrd="0" presId="urn:microsoft.com/office/officeart/2005/8/layout/gear1"/>
    <dgm:cxn modelId="{14D005B3-38DA-4986-A646-638DAC4A903E}" type="presParOf" srcId="{2C42B8D5-4459-43F9-8638-BB1CC759C91B}" destId="{3123FF80-BC15-483D-A5CF-4A23AF7A804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763A-36DB-44D3-89AB-AABCFF6EC761}">
      <dsp:nvSpPr>
        <dsp:cNvPr id="0" name=""/>
        <dsp:cNvSpPr/>
      </dsp:nvSpPr>
      <dsp:spPr>
        <a:xfrm>
          <a:off x="0" y="0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smtClean="0">
              <a:solidFill>
                <a:schemeClr val="accent2">
                  <a:lumMod val="75000"/>
                </a:schemeClr>
              </a:solidFill>
            </a:rPr>
            <a:t>Tiempo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Asignación de horas dedicadas a tareas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Carga de tiempo mediante diferentes medios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900" kern="1200" dirty="0"/>
        </a:p>
      </dsp:txBody>
      <dsp:txXfrm>
        <a:off x="1480999" y="0"/>
        <a:ext cx="5198453" cy="1451084"/>
      </dsp:txXfrm>
    </dsp:sp>
    <dsp:sp modelId="{8DF6E289-6357-4247-B7FA-6D641D528C75}">
      <dsp:nvSpPr>
        <dsp:cNvPr id="0" name=""/>
        <dsp:cNvSpPr/>
      </dsp:nvSpPr>
      <dsp:spPr>
        <a:xfrm>
          <a:off x="254972" y="204626"/>
          <a:ext cx="1116163" cy="10418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4A279F-13FD-4DEA-B856-60483CE9001C}">
      <dsp:nvSpPr>
        <dsp:cNvPr id="0" name=""/>
        <dsp:cNvSpPr/>
      </dsp:nvSpPr>
      <dsp:spPr>
        <a:xfrm>
          <a:off x="0" y="1596192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Administración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Proyectos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Clientes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Usuarios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80999" y="1596192"/>
        <a:ext cx="5198453" cy="1451084"/>
      </dsp:txXfrm>
    </dsp:sp>
    <dsp:sp modelId="{A1973E30-7BF9-46DB-80DD-3126B6415776}">
      <dsp:nvSpPr>
        <dsp:cNvPr id="0" name=""/>
        <dsp:cNvSpPr/>
      </dsp:nvSpPr>
      <dsp:spPr>
        <a:xfrm>
          <a:off x="416287" y="1741301"/>
          <a:ext cx="793532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C7E5FF-CFDC-4108-A7FA-62EC1733F221}">
      <dsp:nvSpPr>
        <dsp:cNvPr id="0" name=""/>
        <dsp:cNvSpPr/>
      </dsp:nvSpPr>
      <dsp:spPr>
        <a:xfrm>
          <a:off x="0" y="3192385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Reportes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Diferentes reportes generados con las horas reportadas 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Tipos de reportes de barras, tortas y líneas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80999" y="3192385"/>
        <a:ext cx="5198453" cy="1451084"/>
      </dsp:txXfrm>
    </dsp:sp>
    <dsp:sp modelId="{37789156-0F31-4798-86F2-2815929A8BF2}">
      <dsp:nvSpPr>
        <dsp:cNvPr id="0" name=""/>
        <dsp:cNvSpPr/>
      </dsp:nvSpPr>
      <dsp:spPr>
        <a:xfrm>
          <a:off x="360153" y="3337494"/>
          <a:ext cx="905800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763A-36DB-44D3-89AB-AABCFF6EC761}">
      <dsp:nvSpPr>
        <dsp:cNvPr id="0" name=""/>
        <dsp:cNvSpPr/>
      </dsp:nvSpPr>
      <dsp:spPr>
        <a:xfrm>
          <a:off x="0" y="0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dirty="0"/>
        </a:p>
      </dsp:txBody>
      <dsp:txXfrm>
        <a:off x="1845332" y="0"/>
        <a:ext cx="6655789" cy="1451084"/>
      </dsp:txXfrm>
    </dsp:sp>
    <dsp:sp modelId="{8DF6E289-6357-4247-B7FA-6D641D528C75}">
      <dsp:nvSpPr>
        <dsp:cNvPr id="0" name=""/>
        <dsp:cNvSpPr/>
      </dsp:nvSpPr>
      <dsp:spPr>
        <a:xfrm>
          <a:off x="347367" y="247653"/>
          <a:ext cx="1295707" cy="955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4A279F-13FD-4DEA-B856-60483CE9001C}">
      <dsp:nvSpPr>
        <dsp:cNvPr id="0" name=""/>
        <dsp:cNvSpPr/>
      </dsp:nvSpPr>
      <dsp:spPr>
        <a:xfrm>
          <a:off x="0" y="1596192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1596192"/>
        <a:ext cx="6655789" cy="1451084"/>
      </dsp:txXfrm>
    </dsp:sp>
    <dsp:sp modelId="{A1973E30-7BF9-46DB-80DD-3126B6415776}">
      <dsp:nvSpPr>
        <dsp:cNvPr id="0" name=""/>
        <dsp:cNvSpPr/>
      </dsp:nvSpPr>
      <dsp:spPr>
        <a:xfrm>
          <a:off x="490245" y="1741301"/>
          <a:ext cx="1009950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C7E5FF-CFDC-4108-A7FA-62EC1733F221}">
      <dsp:nvSpPr>
        <dsp:cNvPr id="0" name=""/>
        <dsp:cNvSpPr/>
      </dsp:nvSpPr>
      <dsp:spPr>
        <a:xfrm>
          <a:off x="0" y="3192385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smtClean="0">
              <a:solidFill>
                <a:schemeClr val="accent2">
                  <a:lumMod val="75000"/>
                </a:schemeClr>
              </a:solidFill>
            </a:rPr>
            <a:t>Incorporar </a:t>
          </a: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lo que ninguna brinda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3192385"/>
        <a:ext cx="6655789" cy="1451084"/>
      </dsp:txXfrm>
    </dsp:sp>
    <dsp:sp modelId="{37789156-0F31-4798-86F2-2815929A8BF2}">
      <dsp:nvSpPr>
        <dsp:cNvPr id="0" name=""/>
        <dsp:cNvSpPr/>
      </dsp:nvSpPr>
      <dsp:spPr>
        <a:xfrm>
          <a:off x="418802" y="3337494"/>
          <a:ext cx="1152837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8E5A-8ED0-4163-AC60-A677D1A85CCB}">
      <dsp:nvSpPr>
        <dsp:cNvPr id="0" name=""/>
        <dsp:cNvSpPr/>
      </dsp:nvSpPr>
      <dsp:spPr>
        <a:xfrm>
          <a:off x="3700488" y="3021827"/>
          <a:ext cx="3693344" cy="3693344"/>
        </a:xfrm>
        <a:prstGeom prst="gear9">
          <a:avLst/>
        </a:prstGeom>
        <a:solidFill>
          <a:srgbClr val="92D05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Organización</a:t>
          </a:r>
          <a:endParaRPr lang="es-ES" sz="2600" kern="1200" dirty="0"/>
        </a:p>
      </dsp:txBody>
      <dsp:txXfrm>
        <a:off x="4443014" y="3886975"/>
        <a:ext cx="2208292" cy="1898455"/>
      </dsp:txXfrm>
    </dsp:sp>
    <dsp:sp modelId="{882B0782-6779-45C1-832E-A9645C38F780}">
      <dsp:nvSpPr>
        <dsp:cNvPr id="0" name=""/>
        <dsp:cNvSpPr/>
      </dsp:nvSpPr>
      <dsp:spPr>
        <a:xfrm>
          <a:off x="1551633" y="2148855"/>
          <a:ext cx="2686068" cy="2686068"/>
        </a:xfrm>
        <a:prstGeom prst="gear6">
          <a:avLst/>
        </a:prstGeom>
        <a:solidFill>
          <a:srgbClr val="4F227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Tecnología</a:t>
          </a:r>
          <a:endParaRPr lang="es-ES" sz="1800" kern="1200" dirty="0"/>
        </a:p>
      </dsp:txBody>
      <dsp:txXfrm>
        <a:off x="2227859" y="2829168"/>
        <a:ext cx="1333616" cy="1325442"/>
      </dsp:txXfrm>
    </dsp:sp>
    <dsp:sp modelId="{4E5C6B77-7F83-425D-B70E-8A191A2DA944}">
      <dsp:nvSpPr>
        <dsp:cNvPr id="0" name=""/>
        <dsp:cNvSpPr/>
      </dsp:nvSpPr>
      <dsp:spPr>
        <a:xfrm rot="20700000">
          <a:off x="3056106" y="295741"/>
          <a:ext cx="2631799" cy="2631799"/>
        </a:xfrm>
        <a:prstGeom prst="gear6">
          <a:avLst/>
        </a:prstGeom>
        <a:solidFill>
          <a:srgbClr val="698DB5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Dedicación</a:t>
          </a:r>
          <a:endParaRPr lang="es-ES" sz="1800" b="1" kern="1200" dirty="0"/>
        </a:p>
      </dsp:txBody>
      <dsp:txXfrm rot="-20700000">
        <a:off x="3633336" y="872972"/>
        <a:ext cx="1477337" cy="1477337"/>
      </dsp:txXfrm>
    </dsp:sp>
    <dsp:sp modelId="{EC80206F-6ED5-470E-9352-DF2C3E13D09E}">
      <dsp:nvSpPr>
        <dsp:cNvPr id="0" name=""/>
        <dsp:cNvSpPr/>
      </dsp:nvSpPr>
      <dsp:spPr>
        <a:xfrm>
          <a:off x="3445035" y="2448125"/>
          <a:ext cx="4727481" cy="4727481"/>
        </a:xfrm>
        <a:prstGeom prst="circularArrow">
          <a:avLst>
            <a:gd name="adj1" fmla="val 4687"/>
            <a:gd name="adj2" fmla="val 299029"/>
            <a:gd name="adj3" fmla="val 2555315"/>
            <a:gd name="adj4" fmla="val 15779379"/>
            <a:gd name="adj5" fmla="val 5469"/>
          </a:avLst>
        </a:prstGeom>
        <a:solidFill>
          <a:srgbClr val="92D05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AE3B-2784-4C62-A4A0-2435B2D48726}">
      <dsp:nvSpPr>
        <dsp:cNvPr id="0" name=""/>
        <dsp:cNvSpPr/>
      </dsp:nvSpPr>
      <dsp:spPr>
        <a:xfrm>
          <a:off x="1075935" y="1543711"/>
          <a:ext cx="3434810" cy="34348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4F227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BD25-2EAE-4D35-899F-4008C62A2C66}">
      <dsp:nvSpPr>
        <dsp:cNvPr id="0" name=""/>
        <dsp:cNvSpPr/>
      </dsp:nvSpPr>
      <dsp:spPr>
        <a:xfrm>
          <a:off x="2510079" y="-306464"/>
          <a:ext cx="3703417" cy="37034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698DB5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8B9CD-925F-4B1B-A109-FBE391DE04AF}">
      <dsp:nvSpPr>
        <dsp:cNvPr id="0" name=""/>
        <dsp:cNvSpPr/>
      </dsp:nvSpPr>
      <dsp:spPr>
        <a:xfrm>
          <a:off x="964413" y="1035851"/>
          <a:ext cx="1178727" cy="117872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Servlet</a:t>
          </a:r>
          <a:endParaRPr lang="es-ES" sz="800" kern="1200" dirty="0"/>
        </a:p>
      </dsp:txBody>
      <dsp:txXfrm>
        <a:off x="1201390" y="1311962"/>
        <a:ext cx="704773" cy="605890"/>
      </dsp:txXfrm>
    </dsp:sp>
    <dsp:sp modelId="{99082A81-1727-46C3-B07B-FD590B152210}">
      <dsp:nvSpPr>
        <dsp:cNvPr id="0" name=""/>
        <dsp:cNvSpPr/>
      </dsp:nvSpPr>
      <dsp:spPr>
        <a:xfrm>
          <a:off x="278608" y="757242"/>
          <a:ext cx="857256" cy="85725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Services</a:t>
          </a:r>
          <a:endParaRPr lang="es-ES" sz="800" kern="1200" dirty="0"/>
        </a:p>
      </dsp:txBody>
      <dsp:txXfrm>
        <a:off x="494425" y="974363"/>
        <a:ext cx="425622" cy="423014"/>
      </dsp:txXfrm>
    </dsp:sp>
    <dsp:sp modelId="{0CF6AB6E-1CC1-4A5D-9627-8DD7C916FE9C}">
      <dsp:nvSpPr>
        <dsp:cNvPr id="0" name=""/>
        <dsp:cNvSpPr/>
      </dsp:nvSpPr>
      <dsp:spPr>
        <a:xfrm rot="20700000">
          <a:off x="758759" y="165823"/>
          <a:ext cx="839935" cy="83993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DAOs</a:t>
          </a:r>
          <a:endParaRPr lang="es-ES" sz="800" kern="1200" dirty="0"/>
        </a:p>
      </dsp:txBody>
      <dsp:txXfrm rot="-20700000">
        <a:off x="942981" y="350046"/>
        <a:ext cx="471490" cy="471490"/>
      </dsp:txXfrm>
    </dsp:sp>
    <dsp:sp modelId="{92382BF1-9226-4371-B619-B88B32897E51}">
      <dsp:nvSpPr>
        <dsp:cNvPr id="0" name=""/>
        <dsp:cNvSpPr/>
      </dsp:nvSpPr>
      <dsp:spPr>
        <a:xfrm>
          <a:off x="852971" y="869485"/>
          <a:ext cx="1508770" cy="1508770"/>
        </a:xfrm>
        <a:prstGeom prst="circularArrow">
          <a:avLst>
            <a:gd name="adj1" fmla="val 4687"/>
            <a:gd name="adj2" fmla="val 299029"/>
            <a:gd name="adj3" fmla="val 2431923"/>
            <a:gd name="adj4" fmla="val 1605643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6805F-AF99-47D6-B87C-E37FE8C06BF8}">
      <dsp:nvSpPr>
        <dsp:cNvPr id="0" name=""/>
        <dsp:cNvSpPr/>
      </dsp:nvSpPr>
      <dsp:spPr>
        <a:xfrm>
          <a:off x="126789" y="576367"/>
          <a:ext cx="1096216" cy="109621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3FF80-BC15-483D-A5CF-4A23AF7A8040}">
      <dsp:nvSpPr>
        <dsp:cNvPr id="0" name=""/>
        <dsp:cNvSpPr/>
      </dsp:nvSpPr>
      <dsp:spPr>
        <a:xfrm>
          <a:off x="564473" y="-9351"/>
          <a:ext cx="1181941" cy="118194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19/02/2012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769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800" dirty="0" smtClean="0"/>
              <a:t>Presentación de los integrantes del grupo y tutor</a:t>
            </a:r>
            <a:endParaRPr lang="es-ES" sz="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 la necesidad de un cliente y un acuerdo con</a:t>
            </a:r>
            <a:r>
              <a:rPr lang="es-ES" baseline="0" dirty="0" smtClean="0"/>
              <a:t> un proveedor nace un proyecto. Cuya responsabilidad es del </a:t>
            </a:r>
            <a:r>
              <a:rPr lang="es-ES" baseline="0" dirty="0" err="1" smtClean="0"/>
              <a:t>lider</a:t>
            </a:r>
            <a:r>
              <a:rPr lang="es-ES" baseline="0" dirty="0" smtClean="0"/>
              <a:t> de proyecto.</a:t>
            </a:r>
          </a:p>
          <a:p>
            <a:r>
              <a:rPr lang="es-ES" baseline="0" dirty="0" smtClean="0"/>
              <a:t>El </a:t>
            </a:r>
            <a:r>
              <a:rPr lang="es-ES" baseline="0" dirty="0" err="1" smtClean="0"/>
              <a:t>lider</a:t>
            </a:r>
            <a:r>
              <a:rPr lang="es-ES" baseline="0" dirty="0" smtClean="0"/>
              <a:t> de proyecto define las tareas a realizar y las distribuye entre las personas involucradas.</a:t>
            </a:r>
          </a:p>
          <a:p>
            <a:r>
              <a:rPr lang="es-ES" baseline="0" dirty="0" smtClean="0"/>
              <a:t>Cada uno realiza sus tareas y deben registrar el tiempo dedicado en la herramienta, con la que pueden obtenerse información valiosa para la gerencia, lo que garantiza el éxito del proyecto y la satisfacción del cliente.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Presentación</a:t>
            </a:r>
            <a:r>
              <a:rPr lang="es-ES" baseline="0" dirty="0" smtClean="0"/>
              <a:t> de la aplicación (podemos sacarla </a:t>
            </a:r>
            <a:r>
              <a:rPr lang="es-ES" baseline="0" smtClean="0"/>
              <a:t>si qu)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</a:t>
            </a:r>
            <a:r>
              <a:rPr lang="es-ES" baseline="0" dirty="0" smtClean="0"/>
              <a:t> partir de acá presentamos la aplicación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</a:t>
            </a:r>
            <a:r>
              <a:rPr lang="es-ES" baseline="0" dirty="0" smtClean="0"/>
              <a:t> partir de acá presentamos la aplicación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diagramColors" Target="../diagrams/colors3.xml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diagramLayout" Target="../diagrams/layout3.xml"/><Relationship Id="rId5" Type="http://schemas.openxmlformats.org/officeDocument/2006/relationships/image" Target="../media/image39.png"/><Relationship Id="rId15" Type="http://schemas.openxmlformats.org/officeDocument/2006/relationships/image" Target="../media/image43.png"/><Relationship Id="rId10" Type="http://schemas.openxmlformats.org/officeDocument/2006/relationships/diagramData" Target="../diagrams/data3.xml"/><Relationship Id="rId4" Type="http://schemas.openxmlformats.org/officeDocument/2006/relationships/image" Target="../media/image38.png"/><Relationship Id="rId9" Type="http://schemas.openxmlformats.org/officeDocument/2006/relationships/image" Target="../media/image7.pn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67" y="944093"/>
            <a:ext cx="2286521" cy="254057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012086" y="857232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6633982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3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5 Rectángulo redondeado"/>
          <p:cNvSpPr/>
          <p:nvPr/>
        </p:nvSpPr>
        <p:spPr>
          <a:xfrm>
            <a:off x="1142976" y="1919356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7 Rectángulo redondeado"/>
          <p:cNvSpPr/>
          <p:nvPr/>
        </p:nvSpPr>
        <p:spPr>
          <a:xfrm>
            <a:off x="1428728" y="2419422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9 Rectángulo redondeado"/>
          <p:cNvSpPr/>
          <p:nvPr/>
        </p:nvSpPr>
        <p:spPr>
          <a:xfrm>
            <a:off x="1428728" y="3132092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8 Rectángulo redondeado"/>
          <p:cNvSpPr/>
          <p:nvPr/>
        </p:nvSpPr>
        <p:spPr>
          <a:xfrm>
            <a:off x="1142976" y="4991190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20 Rectángulo redondeado"/>
          <p:cNvSpPr/>
          <p:nvPr/>
        </p:nvSpPr>
        <p:spPr>
          <a:xfrm>
            <a:off x="1142976" y="3919620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21 Rectángulo redondeado"/>
          <p:cNvSpPr/>
          <p:nvPr/>
        </p:nvSpPr>
        <p:spPr>
          <a:xfrm>
            <a:off x="3929058" y="1919356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22 Rectángulo redondeado"/>
          <p:cNvSpPr/>
          <p:nvPr/>
        </p:nvSpPr>
        <p:spPr>
          <a:xfrm>
            <a:off x="3929058" y="4429132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5701" y="6038947"/>
            <a:ext cx="767474" cy="76747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8879" y="1995158"/>
            <a:ext cx="526606" cy="3528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414" y="4062496"/>
            <a:ext cx="357631" cy="544616"/>
          </a:xfrm>
          <a:prstGeom prst="rect">
            <a:avLst/>
          </a:prstGeom>
        </p:spPr>
      </p:pic>
      <p:sp>
        <p:nvSpPr>
          <p:cNvPr id="45" name="15 CuadroTexto"/>
          <p:cNvSpPr txBox="1"/>
          <p:nvPr/>
        </p:nvSpPr>
        <p:spPr>
          <a:xfrm>
            <a:off x="1571604" y="249086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Widgets</a:t>
            </a:r>
            <a:r>
              <a:rPr lang="es-ES" sz="600" dirty="0" smtClean="0">
                <a:solidFill>
                  <a:schemeClr val="bg1"/>
                </a:solidFill>
              </a:rPr>
              <a:t> – CSS – </a:t>
            </a:r>
            <a:r>
              <a:rPr lang="es-ES" sz="600" dirty="0" err="1" smtClean="0">
                <a:solidFill>
                  <a:schemeClr val="bg1"/>
                </a:solidFill>
              </a:rPr>
              <a:t>Image</a:t>
            </a:r>
            <a:r>
              <a:rPr lang="es-ES" sz="600" dirty="0" smtClean="0">
                <a:solidFill>
                  <a:schemeClr val="bg1"/>
                </a:solidFill>
              </a:rPr>
              <a:t> - </a:t>
            </a:r>
            <a:r>
              <a:rPr lang="es-ES" sz="600" dirty="0" err="1" smtClean="0">
                <a:solidFill>
                  <a:schemeClr val="bg1"/>
                </a:solidFill>
              </a:rPr>
              <a:t>Javascript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46" name="16 CuadroTexto"/>
          <p:cNvSpPr txBox="1"/>
          <p:nvPr/>
        </p:nvSpPr>
        <p:spPr>
          <a:xfrm>
            <a:off x="1857356" y="3346986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7" name="17 Flecha arriba y abajo"/>
          <p:cNvSpPr/>
          <p:nvPr/>
        </p:nvSpPr>
        <p:spPr>
          <a:xfrm>
            <a:off x="2143108" y="2876625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23 CuadroTexto"/>
          <p:cNvSpPr txBox="1"/>
          <p:nvPr/>
        </p:nvSpPr>
        <p:spPr>
          <a:xfrm>
            <a:off x="1857356" y="2643260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9" name="24 CuadroTexto"/>
          <p:cNvSpPr txBox="1"/>
          <p:nvPr/>
        </p:nvSpPr>
        <p:spPr>
          <a:xfrm>
            <a:off x="2000232" y="3205240"/>
            <a:ext cx="428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Servlet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50" name="25 CuadroTexto"/>
          <p:cNvSpPr txBox="1"/>
          <p:nvPr/>
        </p:nvSpPr>
        <p:spPr>
          <a:xfrm>
            <a:off x="1571604" y="4113756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26 CuadroTexto"/>
          <p:cNvSpPr txBox="1"/>
          <p:nvPr/>
        </p:nvSpPr>
        <p:spPr>
          <a:xfrm>
            <a:off x="1857356" y="4304255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27 CuadroTexto"/>
          <p:cNvSpPr txBox="1"/>
          <p:nvPr/>
        </p:nvSpPr>
        <p:spPr>
          <a:xfrm>
            <a:off x="1500166" y="5134066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53" name="28 CuadroTexto"/>
          <p:cNvSpPr txBox="1"/>
          <p:nvPr/>
        </p:nvSpPr>
        <p:spPr>
          <a:xfrm>
            <a:off x="1928794" y="53483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54" name="29 Imagen" descr="hibern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58" y="5176261"/>
            <a:ext cx="456984" cy="447560"/>
          </a:xfrm>
          <a:prstGeom prst="rect">
            <a:avLst/>
          </a:prstGeom>
        </p:spPr>
      </p:pic>
      <p:pic>
        <p:nvPicPr>
          <p:cNvPr id="55" name="31 Imagen" descr="archiv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9454" y="5705570"/>
            <a:ext cx="1253408" cy="1043462"/>
          </a:xfrm>
          <a:prstGeom prst="rect">
            <a:avLst/>
          </a:prstGeom>
        </p:spPr>
      </p:pic>
      <p:grpSp>
        <p:nvGrpSpPr>
          <p:cNvPr id="56" name="34 Grupo"/>
          <p:cNvGrpSpPr/>
          <p:nvPr/>
        </p:nvGrpSpPr>
        <p:grpSpPr>
          <a:xfrm>
            <a:off x="6215074" y="1847918"/>
            <a:ext cx="2357454" cy="1754382"/>
            <a:chOff x="6215074" y="1785926"/>
            <a:chExt cx="2357454" cy="1754382"/>
          </a:xfrm>
        </p:grpSpPr>
        <p:pic>
          <p:nvPicPr>
            <p:cNvPr id="57" name="30 Imagen" descr="interfac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36208" y="1785926"/>
              <a:ext cx="2236320" cy="1714512"/>
            </a:xfrm>
            <a:prstGeom prst="rect">
              <a:avLst/>
            </a:prstGeom>
          </p:spPr>
        </p:pic>
        <p:pic>
          <p:nvPicPr>
            <p:cNvPr id="58" name="32 Imagen" descr="user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15074" y="2786058"/>
              <a:ext cx="580192" cy="754250"/>
            </a:xfrm>
            <a:prstGeom prst="rect">
              <a:avLst/>
            </a:prstGeom>
          </p:spPr>
        </p:pic>
      </p:grpSp>
      <p:graphicFrame>
        <p:nvGraphicFramePr>
          <p:cNvPr id="59" name="33 Diagrama"/>
          <p:cNvGraphicFramePr/>
          <p:nvPr/>
        </p:nvGraphicFramePr>
        <p:xfrm>
          <a:off x="6357950" y="3419554"/>
          <a:ext cx="2143140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0" name="40 CuadroTexto"/>
          <p:cNvSpPr txBox="1"/>
          <p:nvPr/>
        </p:nvSpPr>
        <p:spPr>
          <a:xfrm>
            <a:off x="3901456" y="4547064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41 CuadroTexto"/>
          <p:cNvSpPr txBox="1"/>
          <p:nvPr/>
        </p:nvSpPr>
        <p:spPr>
          <a:xfrm>
            <a:off x="4187208" y="4737563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42 CuadroTexto"/>
          <p:cNvSpPr txBox="1"/>
          <p:nvPr/>
        </p:nvSpPr>
        <p:spPr>
          <a:xfrm>
            <a:off x="3870460" y="2046445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43 CuadroTexto"/>
          <p:cNvSpPr txBox="1"/>
          <p:nvPr/>
        </p:nvSpPr>
        <p:spPr>
          <a:xfrm>
            <a:off x="4156212" y="2236944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44 Flecha arriba y abajo"/>
          <p:cNvSpPr/>
          <p:nvPr/>
        </p:nvSpPr>
        <p:spPr>
          <a:xfrm>
            <a:off x="2143108" y="3648156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45 Flecha arriba y abajo"/>
          <p:cNvSpPr/>
          <p:nvPr/>
        </p:nvSpPr>
        <p:spPr>
          <a:xfrm>
            <a:off x="2143108" y="4700675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46 Flecha arriba y abajo"/>
          <p:cNvSpPr/>
          <p:nvPr/>
        </p:nvSpPr>
        <p:spPr>
          <a:xfrm>
            <a:off x="2143108" y="5777008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6 Marcador de contenido"/>
          <p:cNvSpPr>
            <a:spLocks noGrp="1"/>
          </p:cNvSpPr>
          <p:nvPr>
            <p:ph idx="1"/>
          </p:nvPr>
        </p:nvSpPr>
        <p:spPr>
          <a:xfrm>
            <a:off x="785786" y="1260491"/>
            <a:ext cx="4929222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5" name="74 Imagen" descr="rompezabeza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788" y="1285860"/>
            <a:ext cx="695034" cy="562977"/>
          </a:xfrm>
          <a:prstGeom prst="rect">
            <a:avLst/>
          </a:prstGeom>
        </p:spPr>
      </p:pic>
      <p:pic>
        <p:nvPicPr>
          <p:cNvPr id="77" name="76 Imagen" descr="pojo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43357" y="3941019"/>
            <a:ext cx="492269" cy="393815"/>
          </a:xfrm>
          <a:prstGeom prst="rect">
            <a:avLst/>
          </a:prstGeom>
        </p:spPr>
      </p:pic>
      <p:pic>
        <p:nvPicPr>
          <p:cNvPr id="79" name="78 Imagen" descr="pojo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33157" y="6196613"/>
            <a:ext cx="492269" cy="393815"/>
          </a:xfrm>
          <a:prstGeom prst="rect">
            <a:avLst/>
          </a:prstGeom>
        </p:spPr>
      </p:pic>
      <p:cxnSp>
        <p:nvCxnSpPr>
          <p:cNvPr id="81" name="80 Conector recto de flecha"/>
          <p:cNvCxnSpPr/>
          <p:nvPr/>
        </p:nvCxnSpPr>
        <p:spPr>
          <a:xfrm>
            <a:off x="3143240" y="2669373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3143240" y="3381692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3428992" y="4175764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3428992" y="4611378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3428992" y="5371478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42" idx="3"/>
          </p:cNvCxnSpPr>
          <p:nvPr/>
        </p:nvCxnSpPr>
        <p:spPr>
          <a:xfrm>
            <a:off x="2643175" y="6422683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n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142984"/>
            <a:ext cx="889989" cy="67010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861986" y="1260491"/>
            <a:ext cx="4714908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Futuro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03693" y="1901200"/>
            <a:ext cx="8197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Incorporar otros métodos para el registro de tiempo 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Correo electrónico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Chat interactivo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Extender la funcionalidad de administración de proyectos</a:t>
            </a:r>
          </a:p>
          <a:p>
            <a:pPr>
              <a:buFont typeface="Wingdings" pitchFamily="2" charset="2"/>
              <a:buChar char="ü"/>
            </a:pPr>
            <a:endParaRPr lang="es-ES" sz="24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3424" y="6577059"/>
            <a:ext cx="5450608" cy="280965"/>
          </a:xfrm>
        </p:spPr>
        <p:txBody>
          <a:bodyPr/>
          <a:lstStyle/>
          <a:p>
            <a:r>
              <a:rPr lang="es-ES" dirty="0" smtClean="0"/>
              <a:t>Facultad de Ingeniería de la Universidad de Buenos Aires</a:t>
            </a: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MUCHAS GRACIAS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6316968" y="5357826"/>
            <a:ext cx="2755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113 Forma"/>
          <p:cNvCxnSpPr>
            <a:endCxn id="111" idx="0"/>
          </p:cNvCxnSpPr>
          <p:nvPr/>
        </p:nvCxnSpPr>
        <p:spPr>
          <a:xfrm>
            <a:off x="4572000" y="4000504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87624" y="1357298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78" name="77 Grupo"/>
          <p:cNvGrpSpPr/>
          <p:nvPr/>
        </p:nvGrpSpPr>
        <p:grpSpPr>
          <a:xfrm>
            <a:off x="571472" y="2143116"/>
            <a:ext cx="714380" cy="769245"/>
            <a:chOff x="3153515" y="1535361"/>
            <a:chExt cx="714380" cy="769245"/>
          </a:xfrm>
        </p:grpSpPr>
        <p:pic>
          <p:nvPicPr>
            <p:cNvPr id="20" name="19 Imagen" descr="client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9" name="28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1176337" y="3332769"/>
            <a:ext cx="895333" cy="810611"/>
            <a:chOff x="4033857" y="2528993"/>
            <a:chExt cx="895333" cy="810611"/>
          </a:xfrm>
        </p:grpSpPr>
        <p:pic>
          <p:nvPicPr>
            <p:cNvPr id="18" name="17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1" name="30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88" name="87 Grupo"/>
          <p:cNvGrpSpPr/>
          <p:nvPr/>
        </p:nvGrpSpPr>
        <p:grpSpPr>
          <a:xfrm>
            <a:off x="3329192" y="3579146"/>
            <a:ext cx="857256" cy="909331"/>
            <a:chOff x="2761236" y="4799501"/>
            <a:chExt cx="857256" cy="909331"/>
          </a:xfrm>
        </p:grpSpPr>
        <p:pic>
          <p:nvPicPr>
            <p:cNvPr id="23" name="22 Imagen" descr="us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40" name="3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3150422" y="5454440"/>
            <a:ext cx="1202214" cy="846535"/>
            <a:chOff x="5400176" y="4809365"/>
            <a:chExt cx="1202214" cy="846535"/>
          </a:xfrm>
        </p:grpSpPr>
        <p:pic>
          <p:nvPicPr>
            <p:cNvPr id="24" name="23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41" name="40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2" name="41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5852" y="2379240"/>
            <a:ext cx="518622" cy="249182"/>
          </a:xfrm>
          <a:prstGeom prst="rect">
            <a:avLst/>
          </a:prstGeom>
        </p:spPr>
      </p:pic>
      <p:grpSp>
        <p:nvGrpSpPr>
          <p:cNvPr id="79" name="78 Grupo"/>
          <p:cNvGrpSpPr/>
          <p:nvPr/>
        </p:nvGrpSpPr>
        <p:grpSpPr>
          <a:xfrm>
            <a:off x="1809230" y="2172045"/>
            <a:ext cx="1143008" cy="764159"/>
            <a:chOff x="4786314" y="1571612"/>
            <a:chExt cx="1143008" cy="764159"/>
          </a:xfrm>
        </p:grpSpPr>
        <p:pic>
          <p:nvPicPr>
            <p:cNvPr id="43" name="42 Imagen" descr="company-icon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44" name="43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647039" y="4332880"/>
            <a:ext cx="717521" cy="729551"/>
            <a:chOff x="4695693" y="3479194"/>
            <a:chExt cx="717521" cy="729551"/>
          </a:xfrm>
        </p:grpSpPr>
        <p:sp>
          <p:nvSpPr>
            <p:cNvPr id="70" name="69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71" name="70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82" name="81 Grupo"/>
          <p:cNvGrpSpPr/>
          <p:nvPr/>
        </p:nvGrpSpPr>
        <p:grpSpPr>
          <a:xfrm>
            <a:off x="2782502" y="3637405"/>
            <a:ext cx="717521" cy="729551"/>
            <a:chOff x="4695693" y="3479194"/>
            <a:chExt cx="717521" cy="729551"/>
          </a:xfrm>
        </p:grpSpPr>
        <p:sp>
          <p:nvSpPr>
            <p:cNvPr id="83" name="82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84" name="83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85" name="84 Grupo"/>
          <p:cNvGrpSpPr/>
          <p:nvPr/>
        </p:nvGrpSpPr>
        <p:grpSpPr>
          <a:xfrm>
            <a:off x="2747733" y="5416226"/>
            <a:ext cx="717521" cy="729551"/>
            <a:chOff x="4695693" y="3479194"/>
            <a:chExt cx="717521" cy="729551"/>
          </a:xfrm>
        </p:grpSpPr>
        <p:sp>
          <p:nvSpPr>
            <p:cNvPr id="86" name="85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87" name="86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99" name="98 Grupo"/>
          <p:cNvGrpSpPr/>
          <p:nvPr/>
        </p:nvGrpSpPr>
        <p:grpSpPr>
          <a:xfrm>
            <a:off x="818935" y="4330595"/>
            <a:ext cx="1395611" cy="1027231"/>
            <a:chOff x="2342882" y="2952246"/>
            <a:chExt cx="1395611" cy="1027231"/>
          </a:xfrm>
        </p:grpSpPr>
        <p:grpSp>
          <p:nvGrpSpPr>
            <p:cNvPr id="90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22" name="21 Imagen" descr="User-icon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39" name="38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91" name="90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72" name="71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6920" y="4621636"/>
            <a:ext cx="505116" cy="500066"/>
          </a:xfrm>
          <a:prstGeom prst="rect">
            <a:avLst/>
          </a:prstGeom>
        </p:spPr>
      </p:pic>
      <p:pic>
        <p:nvPicPr>
          <p:cNvPr id="95" name="94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424" y="5599958"/>
            <a:ext cx="505116" cy="500066"/>
          </a:xfrm>
          <a:prstGeom prst="rect">
            <a:avLst/>
          </a:prstGeom>
        </p:spPr>
      </p:pic>
      <p:pic>
        <p:nvPicPr>
          <p:cNvPr id="97" name="96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5446" y="3714752"/>
            <a:ext cx="505116" cy="500066"/>
          </a:xfrm>
          <a:prstGeom prst="rect">
            <a:avLst/>
          </a:prstGeom>
        </p:spPr>
      </p:pic>
      <p:pic>
        <p:nvPicPr>
          <p:cNvPr id="98" name="97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18172" y="3827046"/>
            <a:ext cx="319779" cy="307289"/>
          </a:xfrm>
          <a:prstGeom prst="rect">
            <a:avLst/>
          </a:prstGeom>
        </p:spPr>
      </p:pic>
      <p:grpSp>
        <p:nvGrpSpPr>
          <p:cNvPr id="108" name="107 Grupo"/>
          <p:cNvGrpSpPr/>
          <p:nvPr/>
        </p:nvGrpSpPr>
        <p:grpSpPr>
          <a:xfrm>
            <a:off x="7279374" y="4118566"/>
            <a:ext cx="1785950" cy="1492260"/>
            <a:chOff x="5429256" y="1999425"/>
            <a:chExt cx="1785950" cy="1492260"/>
          </a:xfrm>
        </p:grpSpPr>
        <p:pic>
          <p:nvPicPr>
            <p:cNvPr id="101" name="100 Imagen" descr="report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104" name="103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7" name="106 Grupo"/>
          <p:cNvGrpSpPr/>
          <p:nvPr/>
        </p:nvGrpSpPr>
        <p:grpSpPr>
          <a:xfrm>
            <a:off x="7630796" y="1743568"/>
            <a:ext cx="1071570" cy="1354533"/>
            <a:chOff x="7572396" y="1428736"/>
            <a:chExt cx="1071570" cy="1354533"/>
          </a:xfrm>
        </p:grpSpPr>
        <p:pic>
          <p:nvPicPr>
            <p:cNvPr id="102" name="101 Imagen" descr="exito1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106" name="105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1" name="30 Imagen" descr="interfac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72066" y="4429132"/>
            <a:ext cx="1397700" cy="1071570"/>
          </a:xfrm>
          <a:prstGeom prst="rect">
            <a:avLst/>
          </a:prstGeom>
        </p:spPr>
      </p:pic>
      <p:cxnSp>
        <p:nvCxnSpPr>
          <p:cNvPr id="116" name="115 Forma"/>
          <p:cNvCxnSpPr>
            <a:endCxn id="111" idx="2"/>
          </p:cNvCxnSpPr>
          <p:nvPr/>
        </p:nvCxnSpPr>
        <p:spPr>
          <a:xfrm flipV="1">
            <a:off x="4643438" y="5500702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117 Forma"/>
          <p:cNvCxnSpPr/>
          <p:nvPr/>
        </p:nvCxnSpPr>
        <p:spPr>
          <a:xfrm>
            <a:off x="2571736" y="4857760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4" name="123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25244" y="4706112"/>
            <a:ext cx="319779" cy="307289"/>
          </a:xfrm>
          <a:prstGeom prst="rect">
            <a:avLst/>
          </a:prstGeom>
        </p:spPr>
      </p:pic>
      <p:pic>
        <p:nvPicPr>
          <p:cNvPr id="125" name="12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32712" y="5706517"/>
            <a:ext cx="319779" cy="307289"/>
          </a:xfrm>
          <a:prstGeom prst="rect">
            <a:avLst/>
          </a:prstGeom>
        </p:spPr>
      </p:pic>
      <p:pic>
        <p:nvPicPr>
          <p:cNvPr id="126" name="125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82990" y="4866532"/>
            <a:ext cx="466724" cy="466724"/>
          </a:xfrm>
          <a:prstGeom prst="rect">
            <a:avLst/>
          </a:prstGeom>
        </p:spPr>
      </p:pic>
      <p:cxnSp>
        <p:nvCxnSpPr>
          <p:cNvPr id="127" name="117 Forma"/>
          <p:cNvCxnSpPr/>
          <p:nvPr/>
        </p:nvCxnSpPr>
        <p:spPr>
          <a:xfrm>
            <a:off x="6715140" y="4856172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129 Forma"/>
          <p:cNvCxnSpPr/>
          <p:nvPr/>
        </p:nvCxnSpPr>
        <p:spPr>
          <a:xfrm rot="5400000" flipH="1" flipV="1">
            <a:off x="7676712" y="3617706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 flipV="1">
            <a:off x="2000232" y="3999002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>
            <a:off x="1992962" y="5357826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 rot="5400000">
            <a:off x="1288693" y="3002505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7" name="146 Imagen" descr="vision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598" y="1208073"/>
            <a:ext cx="587546" cy="7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00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500"/>
                            </p:stCondLst>
                            <p:childTnLst>
                              <p:par>
                                <p:cTn id="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xmlns="" val="154589695"/>
              </p:ext>
            </p:extLst>
          </p:nvPr>
        </p:nvGraphicFramePr>
        <p:xfrm>
          <a:off x="-857288" y="2071678"/>
          <a:ext cx="928694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187624" y="1357298"/>
            <a:ext cx="5686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6715140" y="5622028"/>
            <a:ext cx="2382366" cy="735930"/>
            <a:chOff x="6715140" y="5622028"/>
            <a:chExt cx="2382366" cy="73593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240118" y="5622028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3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5140" y="5693305"/>
              <a:ext cx="583964" cy="589804"/>
            </a:xfrm>
            <a:prstGeom prst="rect">
              <a:avLst/>
            </a:prstGeom>
          </p:spPr>
        </p:pic>
      </p:grpSp>
      <p:grpSp>
        <p:nvGrpSpPr>
          <p:cNvPr id="27" name="26 Grupo"/>
          <p:cNvGrpSpPr/>
          <p:nvPr/>
        </p:nvGrpSpPr>
        <p:grpSpPr>
          <a:xfrm>
            <a:off x="6712560" y="3969508"/>
            <a:ext cx="2384946" cy="673938"/>
            <a:chOff x="6712560" y="3969508"/>
            <a:chExt cx="2384946" cy="673938"/>
          </a:xfrm>
        </p:grpSpPr>
        <p:sp>
          <p:nvSpPr>
            <p:cNvPr id="19" name="18 Rectángulo redondeado"/>
            <p:cNvSpPr/>
            <p:nvPr/>
          </p:nvSpPr>
          <p:spPr>
            <a:xfrm>
              <a:off x="7240118" y="3969508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4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2560" y="3991058"/>
              <a:ext cx="583964" cy="589804"/>
            </a:xfrm>
            <a:prstGeom prst="rect">
              <a:avLst/>
            </a:prstGeom>
          </p:spPr>
        </p:pic>
      </p:grpSp>
      <p:grpSp>
        <p:nvGrpSpPr>
          <p:cNvPr id="26" name="25 Grupo"/>
          <p:cNvGrpSpPr/>
          <p:nvPr/>
        </p:nvGrpSpPr>
        <p:grpSpPr>
          <a:xfrm>
            <a:off x="6709980" y="2307542"/>
            <a:ext cx="2369448" cy="692830"/>
            <a:chOff x="6709980" y="2307542"/>
            <a:chExt cx="2369448" cy="692830"/>
          </a:xfrm>
        </p:grpSpPr>
        <p:sp>
          <p:nvSpPr>
            <p:cNvPr id="20" name="19 Rectángulo redondeado"/>
            <p:cNvSpPr/>
            <p:nvPr/>
          </p:nvSpPr>
          <p:spPr>
            <a:xfrm>
              <a:off x="7222040" y="2307542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9980" y="2357430"/>
              <a:ext cx="583964" cy="589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7BD8C6-9FE2-4EFF-BADA-B8DD53829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0A2E08-96CF-4C53-BFEB-965EBC267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303328-1478-4183-832B-9EA620E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314520-EC0A-4B51-BDE4-E342F650C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CD04E9-6819-4975-979A-3C8E9811E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156841-A215-40A3-A2D8-8ED827FB3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33 Imagen" descr="reflecto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89" y="2285992"/>
            <a:ext cx="1804405" cy="9653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44774" y="1357298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482" y="3638142"/>
            <a:ext cx="5072098" cy="224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27 Imagen" descr="telon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2277560"/>
            <a:ext cx="3378834" cy="4460506"/>
          </a:xfrm>
          <a:prstGeom prst="rect">
            <a:avLst/>
          </a:prstGeom>
        </p:spPr>
      </p:pic>
      <p:pic>
        <p:nvPicPr>
          <p:cNvPr id="29" name="28 Imagen" descr="telon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380" y="2285993"/>
            <a:ext cx="3353248" cy="4426730"/>
          </a:xfrm>
          <a:prstGeom prst="rect">
            <a:avLst/>
          </a:prstGeom>
        </p:spPr>
      </p:pic>
      <p:pic>
        <p:nvPicPr>
          <p:cNvPr id="31" name="30 Imagen" descr="presentac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36" y="1233877"/>
            <a:ext cx="766362" cy="766364"/>
          </a:xfrm>
          <a:prstGeom prst="rect">
            <a:avLst/>
          </a:prstGeom>
        </p:spPr>
      </p:pic>
      <p:sp>
        <p:nvSpPr>
          <p:cNvPr id="33" name="32 Estrella de 4 puntas"/>
          <p:cNvSpPr/>
          <p:nvPr/>
        </p:nvSpPr>
        <p:spPr>
          <a:xfrm>
            <a:off x="2445945" y="3762232"/>
            <a:ext cx="112338" cy="105986"/>
          </a:xfrm>
          <a:prstGeom prst="star4">
            <a:avLst>
              <a:gd name="adj" fmla="val 16038"/>
            </a:avLst>
          </a:prstGeom>
          <a:solidFill>
            <a:srgbClr val="F5FE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Estrella de 4 puntas"/>
          <p:cNvSpPr/>
          <p:nvPr/>
        </p:nvSpPr>
        <p:spPr>
          <a:xfrm rot="2163337">
            <a:off x="3568638" y="3971139"/>
            <a:ext cx="92477" cy="108552"/>
          </a:xfrm>
          <a:prstGeom prst="star4">
            <a:avLst>
              <a:gd name="adj" fmla="val 16038"/>
            </a:avLst>
          </a:prstGeom>
          <a:solidFill>
            <a:srgbClr val="F5FE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785786" y="1260491"/>
            <a:ext cx="4929222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03693" y="1901200"/>
            <a:ext cx="78550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Configuración de la aplicación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Usuarios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Clientes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ABM de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recursos a los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AMB de tareas en diferentes niveles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tiempo dedicado a las tareas por </a:t>
            </a:r>
          </a:p>
          <a:p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  usuarios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Drag</a:t>
            </a: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Drop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Contador Online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Reportes</a:t>
            </a:r>
          </a:p>
          <a:p>
            <a:pPr>
              <a:buFont typeface="Wingdings" pitchFamily="2" charset="2"/>
              <a:buChar char="ü"/>
            </a:pP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5 Imagen" descr="fir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6" y="1215554"/>
            <a:ext cx="528332" cy="71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xmlns="" val="3564479324"/>
              </p:ext>
            </p:extLst>
          </p:nvPr>
        </p:nvGraphicFramePr>
        <p:xfrm>
          <a:off x="-1285916" y="2071678"/>
          <a:ext cx="117158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187624" y="1357298"/>
            <a:ext cx="2504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</a:t>
            </a:r>
            <a:endParaRPr lang="es-ES" sz="28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2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A8088B-442D-4361-BD71-9D8268AA66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870D2C-EED5-41EA-B0E6-6D8A78ED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C8BE0A-0FF1-46C1-A07D-D6126939D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E2FB94-C494-40EC-930B-B89C95326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A2E16-9792-4F64-9020-D503B6C63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AA9CCA-8A27-4A90-A633-60292AFDE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3207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</a:t>
            </a: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superados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9 Cheurón"/>
          <p:cNvSpPr/>
          <p:nvPr/>
        </p:nvSpPr>
        <p:spPr>
          <a:xfrm>
            <a:off x="1145634" y="5280336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3" name="12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5280336"/>
            <a:ext cx="428627" cy="432913"/>
          </a:xfrm>
          <a:prstGeom prst="rect">
            <a:avLst/>
          </a:prstGeom>
        </p:spPr>
      </p:pic>
      <p:sp>
        <p:nvSpPr>
          <p:cNvPr id="14" name="13 Cheurón"/>
          <p:cNvSpPr/>
          <p:nvPr/>
        </p:nvSpPr>
        <p:spPr>
          <a:xfrm>
            <a:off x="4702036" y="5270890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5" name="14 Cheurón"/>
          <p:cNvSpPr/>
          <p:nvPr/>
        </p:nvSpPr>
        <p:spPr>
          <a:xfrm>
            <a:off x="1136188" y="578216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6" name="15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60" y="5782169"/>
            <a:ext cx="428628" cy="428628"/>
          </a:xfrm>
          <a:prstGeom prst="rect">
            <a:avLst/>
          </a:prstGeom>
        </p:spPr>
      </p:pic>
      <p:pic>
        <p:nvPicPr>
          <p:cNvPr id="17" name="16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912" y="6045635"/>
            <a:ext cx="428627" cy="432913"/>
          </a:xfrm>
          <a:prstGeom prst="rect">
            <a:avLst/>
          </a:prstGeom>
        </p:spPr>
      </p:pic>
      <p:sp>
        <p:nvSpPr>
          <p:cNvPr id="19" name="18 Cheurón"/>
          <p:cNvSpPr/>
          <p:nvPr/>
        </p:nvSpPr>
        <p:spPr>
          <a:xfrm>
            <a:off x="1124085" y="628223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0" name="19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57" y="6282235"/>
            <a:ext cx="428628" cy="428628"/>
          </a:xfrm>
          <a:prstGeom prst="rect">
            <a:avLst/>
          </a:prstGeom>
        </p:spPr>
      </p:pic>
      <p:grpSp>
        <p:nvGrpSpPr>
          <p:cNvPr id="39" name="38 Grupo"/>
          <p:cNvGrpSpPr/>
          <p:nvPr/>
        </p:nvGrpSpPr>
        <p:grpSpPr>
          <a:xfrm>
            <a:off x="4637386" y="5788221"/>
            <a:ext cx="3792266" cy="942425"/>
            <a:chOff x="4637386" y="3079629"/>
            <a:chExt cx="3726913" cy="942425"/>
          </a:xfrm>
        </p:grpSpPr>
        <p:sp>
          <p:nvSpPr>
            <p:cNvPr id="38" name="37 Cheurón"/>
            <p:cNvSpPr/>
            <p:nvPr/>
          </p:nvSpPr>
          <p:spPr>
            <a:xfrm flipH="1">
              <a:off x="4637386" y="3264574"/>
              <a:ext cx="857256" cy="571504"/>
            </a:xfrm>
            <a:prstGeom prst="chevron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21 Cheurón"/>
            <p:cNvSpPr/>
            <p:nvPr/>
          </p:nvSpPr>
          <p:spPr>
            <a:xfrm>
              <a:off x="4664989" y="3079629"/>
              <a:ext cx="3699310" cy="942425"/>
            </a:xfrm>
            <a:prstGeom prst="chevron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bg1"/>
                  </a:solidFill>
                </a:rPr>
                <a:t>Esfuerzo y dedicación</a:t>
              </a:r>
              <a:endParaRPr lang="es-E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22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5268155"/>
            <a:ext cx="428628" cy="428628"/>
          </a:xfrm>
          <a:prstGeom prst="rect">
            <a:avLst/>
          </a:prstGeom>
        </p:spPr>
      </p:pic>
      <p:sp>
        <p:nvSpPr>
          <p:cNvPr id="24" name="23 CuadroTexto"/>
          <p:cNvSpPr txBox="1"/>
          <p:nvPr/>
        </p:nvSpPr>
        <p:spPr>
          <a:xfrm>
            <a:off x="677300" y="4749274"/>
            <a:ext cx="290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25" name="24 Cheurón"/>
          <p:cNvSpPr/>
          <p:nvPr/>
        </p:nvSpPr>
        <p:spPr>
          <a:xfrm>
            <a:off x="1152423" y="260274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6" name="2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151" y="2571744"/>
            <a:ext cx="428627" cy="432913"/>
          </a:xfrm>
          <a:prstGeom prst="rect">
            <a:avLst/>
          </a:prstGeom>
        </p:spPr>
      </p:pic>
      <p:sp>
        <p:nvSpPr>
          <p:cNvPr id="27" name="26 Cheurón"/>
          <p:cNvSpPr/>
          <p:nvPr/>
        </p:nvSpPr>
        <p:spPr>
          <a:xfrm>
            <a:off x="4708825" y="259329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8" name="27 Cheurón"/>
          <p:cNvSpPr/>
          <p:nvPr/>
        </p:nvSpPr>
        <p:spPr>
          <a:xfrm>
            <a:off x="1142977" y="310457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9" name="28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9" y="3104573"/>
            <a:ext cx="428628" cy="428628"/>
          </a:xfrm>
          <a:prstGeom prst="rect">
            <a:avLst/>
          </a:prstGeom>
        </p:spPr>
      </p:pic>
      <p:pic>
        <p:nvPicPr>
          <p:cNvPr id="30" name="29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05" y="3077862"/>
            <a:ext cx="428627" cy="432913"/>
          </a:xfrm>
          <a:prstGeom prst="rect">
            <a:avLst/>
          </a:prstGeom>
        </p:spPr>
      </p:pic>
      <p:sp>
        <p:nvSpPr>
          <p:cNvPr id="31" name="30 Cheurón"/>
          <p:cNvSpPr/>
          <p:nvPr/>
        </p:nvSpPr>
        <p:spPr>
          <a:xfrm>
            <a:off x="1130874" y="360463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32" name="31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46" y="3604639"/>
            <a:ext cx="428628" cy="428628"/>
          </a:xfrm>
          <a:prstGeom prst="rect">
            <a:avLst/>
          </a:prstGeom>
        </p:spPr>
      </p:pic>
      <p:pic>
        <p:nvPicPr>
          <p:cNvPr id="34" name="3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67" y="2590559"/>
            <a:ext cx="428628" cy="42862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684089" y="2071678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40" name="39 Cheurón"/>
          <p:cNvSpPr/>
          <p:nvPr/>
        </p:nvSpPr>
        <p:spPr>
          <a:xfrm>
            <a:off x="4699378" y="3102148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41" name="40 Cheurón"/>
          <p:cNvSpPr/>
          <p:nvPr/>
        </p:nvSpPr>
        <p:spPr>
          <a:xfrm>
            <a:off x="4681300" y="359550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2" name="41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125" y="3602214"/>
            <a:ext cx="428627" cy="432913"/>
          </a:xfrm>
          <a:prstGeom prst="rect">
            <a:avLst/>
          </a:prstGeom>
        </p:spPr>
      </p:pic>
      <p:sp>
        <p:nvSpPr>
          <p:cNvPr id="43" name="42 Cheurón"/>
          <p:cNvSpPr/>
          <p:nvPr/>
        </p:nvSpPr>
        <p:spPr>
          <a:xfrm>
            <a:off x="1128294" y="409799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44" name="4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66" y="4097995"/>
            <a:ext cx="428628" cy="428628"/>
          </a:xfrm>
          <a:prstGeom prst="rect">
            <a:avLst/>
          </a:prstGeom>
        </p:spPr>
      </p:pic>
      <p:sp>
        <p:nvSpPr>
          <p:cNvPr id="45" name="44 Cheurón"/>
          <p:cNvSpPr/>
          <p:nvPr/>
        </p:nvSpPr>
        <p:spPr>
          <a:xfrm>
            <a:off x="4678720" y="4088860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Soncronizar</a:t>
            </a:r>
            <a:r>
              <a:rPr lang="es-ES" sz="1100" b="1" dirty="0" smtClean="0">
                <a:solidFill>
                  <a:schemeClr val="bg1"/>
                </a:solidFill>
              </a:rPr>
              <a:t>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6" name="4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545" y="4095570"/>
            <a:ext cx="428627" cy="432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9" grpId="0" animBg="1"/>
      <p:bldP spid="24" grpId="0"/>
      <p:bldP spid="25" grpId="0" animBg="1"/>
      <p:bldP spid="27" grpId="0" animBg="1"/>
      <p:bldP spid="28" grpId="0" animBg="1"/>
      <p:bldP spid="31" grpId="0" animBg="1"/>
      <p:bldP spid="40" grpId="0" animBg="1"/>
      <p:bldP spid="41" grpId="0" animBg="1"/>
      <p:bldP spid="43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42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</a:t>
            </a: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superados </a:t>
            </a: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0" name="9 Cheurón"/>
          <p:cNvSpPr/>
          <p:nvPr/>
        </p:nvSpPr>
        <p:spPr>
          <a:xfrm>
            <a:off x="1145634" y="481438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Era tedioso el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poder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13" name="12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4814380"/>
            <a:ext cx="428627" cy="432913"/>
          </a:xfrm>
          <a:prstGeom prst="rect">
            <a:avLst/>
          </a:prstGeom>
        </p:spPr>
      </p:pic>
      <p:sp>
        <p:nvSpPr>
          <p:cNvPr id="14" name="13 Cheurón"/>
          <p:cNvSpPr/>
          <p:nvPr/>
        </p:nvSpPr>
        <p:spPr>
          <a:xfrm>
            <a:off x="4702036" y="480493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Utilizamos el </a:t>
            </a:r>
            <a:r>
              <a:rPr lang="es-ES" sz="1050" b="1" dirty="0" err="1" smtClean="0">
                <a:solidFill>
                  <a:schemeClr val="bg1"/>
                </a:solidFill>
              </a:rPr>
              <a:t>framework</a:t>
            </a:r>
            <a:r>
              <a:rPr lang="es-ES" sz="1050" b="1" dirty="0" smtClean="0">
                <a:solidFill>
                  <a:schemeClr val="bg1"/>
                </a:solidFill>
              </a:rPr>
              <a:t>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r>
              <a:rPr lang="es-ES" sz="1050" b="1" dirty="0" smtClean="0">
                <a:solidFill>
                  <a:schemeClr val="bg1"/>
                </a:solidFill>
              </a:rPr>
              <a:t> para realizar el mapeo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23" name="22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4802199"/>
            <a:ext cx="428628" cy="428628"/>
          </a:xfrm>
          <a:prstGeom prst="rect">
            <a:avLst/>
          </a:prstGeom>
        </p:spPr>
      </p:pic>
      <p:sp>
        <p:nvSpPr>
          <p:cNvPr id="25" name="24 Cheurón"/>
          <p:cNvSpPr/>
          <p:nvPr/>
        </p:nvSpPr>
        <p:spPr>
          <a:xfrm>
            <a:off x="1152423" y="243764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Propusimos usar 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6" name="2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451" y="2419344"/>
            <a:ext cx="428627" cy="432913"/>
          </a:xfrm>
          <a:prstGeom prst="rect">
            <a:avLst/>
          </a:prstGeom>
        </p:spPr>
      </p:pic>
      <p:sp>
        <p:nvSpPr>
          <p:cNvPr id="27" name="26 Cheurón"/>
          <p:cNvSpPr/>
          <p:nvPr/>
        </p:nvSpPr>
        <p:spPr>
          <a:xfrm>
            <a:off x="4696125" y="244089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No hace falta utilizar Spring , 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8" name="27 Cheurón"/>
          <p:cNvSpPr/>
          <p:nvPr/>
        </p:nvSpPr>
        <p:spPr>
          <a:xfrm>
            <a:off x="1142977" y="292677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Fue difícil separar la aplicación en diferentes proyectos GWT para distribuirnos el trabajo y facilitar el mantenimiento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29" name="28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9" y="2926773"/>
            <a:ext cx="428628" cy="428628"/>
          </a:xfrm>
          <a:prstGeom prst="rect">
            <a:avLst/>
          </a:prstGeom>
        </p:spPr>
      </p:pic>
      <p:pic>
        <p:nvPicPr>
          <p:cNvPr id="30" name="29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05" y="2900062"/>
            <a:ext cx="428627" cy="432913"/>
          </a:xfrm>
          <a:prstGeom prst="rect">
            <a:avLst/>
          </a:prstGeom>
        </p:spPr>
      </p:pic>
      <p:sp>
        <p:nvSpPr>
          <p:cNvPr id="31" name="30 Cheurón"/>
          <p:cNvSpPr/>
          <p:nvPr/>
        </p:nvSpPr>
        <p:spPr>
          <a:xfrm>
            <a:off x="1130874" y="340143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El IDE de Eclipse no permite la integración de proyectos GWT de la misma manera que una aplicación JAVA o J2EE. GWT buscaba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32" name="31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46" y="3401439"/>
            <a:ext cx="428628" cy="428628"/>
          </a:xfrm>
          <a:prstGeom prst="rect">
            <a:avLst/>
          </a:prstGeom>
        </p:spPr>
      </p:pic>
      <p:pic>
        <p:nvPicPr>
          <p:cNvPr id="34" name="3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67" y="2425459"/>
            <a:ext cx="428628" cy="42862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684089" y="1928802"/>
            <a:ext cx="3706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</a:t>
            </a:r>
          </a:p>
        </p:txBody>
      </p:sp>
      <p:sp>
        <p:nvSpPr>
          <p:cNvPr id="40" name="39 Cheurón"/>
          <p:cNvSpPr/>
          <p:nvPr/>
        </p:nvSpPr>
        <p:spPr>
          <a:xfrm>
            <a:off x="4699378" y="2924348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los componentes necesarios para la integración entre ambos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41" name="40 Cheurón"/>
          <p:cNvSpPr/>
          <p:nvPr/>
        </p:nvSpPr>
        <p:spPr>
          <a:xfrm>
            <a:off x="4681300" y="339230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cambió la “Importación” por el uso de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42" name="41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125" y="3399014"/>
            <a:ext cx="428627" cy="432913"/>
          </a:xfrm>
          <a:prstGeom prst="rect">
            <a:avLst/>
          </a:prstGeom>
        </p:spPr>
      </p:pic>
      <p:sp>
        <p:nvSpPr>
          <p:cNvPr id="43" name="42 Cheurón"/>
          <p:cNvSpPr/>
          <p:nvPr/>
        </p:nvSpPr>
        <p:spPr>
          <a:xfrm>
            <a:off x="1128294" y="388209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El</a:t>
            </a:r>
            <a:r>
              <a:rPr lang="es-AR" sz="900" b="1" dirty="0" smtClean="0"/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frontend</a:t>
            </a:r>
            <a:r>
              <a:rPr lang="es-AR" sz="900" b="1" dirty="0" smtClean="0">
                <a:solidFill>
                  <a:schemeClr val="bg1"/>
                </a:solidFill>
              </a:rPr>
              <a:t> debía pensarse como una aplicación Java de escritorio (swing), con eventos y acciones asincrónicas que hacen difícil la sincronización de componentes</a:t>
            </a:r>
            <a:endParaRPr lang="es-ES" sz="1000" b="1" dirty="0">
              <a:solidFill>
                <a:schemeClr val="bg1"/>
              </a:solidFill>
            </a:endParaRPr>
          </a:p>
        </p:txBody>
      </p:sp>
      <p:pic>
        <p:nvPicPr>
          <p:cNvPr id="44" name="4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66" y="3882095"/>
            <a:ext cx="428628" cy="428628"/>
          </a:xfrm>
          <a:prstGeom prst="rect">
            <a:avLst/>
          </a:prstGeom>
        </p:spPr>
      </p:pic>
      <p:sp>
        <p:nvSpPr>
          <p:cNvPr id="45" name="44 Cheurón"/>
          <p:cNvSpPr/>
          <p:nvPr/>
        </p:nvSpPr>
        <p:spPr>
          <a:xfrm>
            <a:off x="4678720" y="3872960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Utilizamos el 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que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46" name="4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545" y="3879670"/>
            <a:ext cx="428627" cy="432913"/>
          </a:xfrm>
          <a:prstGeom prst="rect">
            <a:avLst/>
          </a:prstGeom>
        </p:spPr>
      </p:pic>
      <p:sp>
        <p:nvSpPr>
          <p:cNvPr id="36" name="35 Cheurón"/>
          <p:cNvSpPr/>
          <p:nvPr/>
        </p:nvSpPr>
        <p:spPr>
          <a:xfrm>
            <a:off x="1125714" y="4350051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pic>
        <p:nvPicPr>
          <p:cNvPr id="37" name="36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86" y="4350051"/>
            <a:ext cx="428628" cy="428628"/>
          </a:xfrm>
          <a:prstGeom prst="rect">
            <a:avLst/>
          </a:prstGeom>
        </p:spPr>
      </p:pic>
      <p:sp>
        <p:nvSpPr>
          <p:cNvPr id="39" name="38 Cheurón"/>
          <p:cNvSpPr/>
          <p:nvPr/>
        </p:nvSpPr>
        <p:spPr>
          <a:xfrm>
            <a:off x="4676140" y="4340916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pic>
        <p:nvPicPr>
          <p:cNvPr id="47" name="46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965" y="4347626"/>
            <a:ext cx="428627" cy="432913"/>
          </a:xfrm>
          <a:prstGeom prst="rect">
            <a:avLst/>
          </a:prstGeom>
        </p:spPr>
      </p:pic>
      <p:sp>
        <p:nvSpPr>
          <p:cNvPr id="48" name="47 Cheurón"/>
          <p:cNvSpPr/>
          <p:nvPr/>
        </p:nvSpPr>
        <p:spPr>
          <a:xfrm>
            <a:off x="1145634" y="528428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49" name="48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5284280"/>
            <a:ext cx="428627" cy="432913"/>
          </a:xfrm>
          <a:prstGeom prst="rect">
            <a:avLst/>
          </a:prstGeom>
        </p:spPr>
      </p:pic>
      <p:sp>
        <p:nvSpPr>
          <p:cNvPr id="50" name="49 Cheurón"/>
          <p:cNvSpPr/>
          <p:nvPr/>
        </p:nvSpPr>
        <p:spPr>
          <a:xfrm>
            <a:off x="4702036" y="527483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lograr la adaptación entre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51" name="50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5272099"/>
            <a:ext cx="428628" cy="428628"/>
          </a:xfrm>
          <a:prstGeom prst="rect">
            <a:avLst/>
          </a:prstGeom>
        </p:spPr>
      </p:pic>
      <p:sp>
        <p:nvSpPr>
          <p:cNvPr id="52" name="51 Cheurón"/>
          <p:cNvSpPr/>
          <p:nvPr/>
        </p:nvSpPr>
        <p:spPr>
          <a:xfrm>
            <a:off x="1145634" y="576370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53" name="52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5763705"/>
            <a:ext cx="428627" cy="432913"/>
          </a:xfrm>
          <a:prstGeom prst="rect">
            <a:avLst/>
          </a:prstGeom>
        </p:spPr>
      </p:pic>
      <p:sp>
        <p:nvSpPr>
          <p:cNvPr id="54" name="53 Cheurón"/>
          <p:cNvSpPr/>
          <p:nvPr/>
        </p:nvSpPr>
        <p:spPr>
          <a:xfrm>
            <a:off x="4702036" y="5754259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Trabajar la imagen en manera independiente, almacenándola directamente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55" name="54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5751524"/>
            <a:ext cx="428628" cy="428628"/>
          </a:xfrm>
          <a:prstGeom prst="rect">
            <a:avLst/>
          </a:prstGeom>
        </p:spPr>
      </p:pic>
      <p:sp>
        <p:nvSpPr>
          <p:cNvPr id="56" name="55 Cheurón"/>
          <p:cNvSpPr/>
          <p:nvPr/>
        </p:nvSpPr>
        <p:spPr>
          <a:xfrm>
            <a:off x="1145634" y="6247311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57" name="56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6247311"/>
            <a:ext cx="428627" cy="432913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4702036" y="6237865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59" name="58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6235130"/>
            <a:ext cx="428628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5" grpId="0" animBg="1"/>
      <p:bldP spid="27" grpId="0" animBg="1"/>
      <p:bldP spid="28" grpId="0" animBg="1"/>
      <p:bldP spid="31" grpId="0" animBg="1"/>
      <p:bldP spid="40" grpId="0" animBg="1"/>
      <p:bldP spid="41" grpId="0" animBg="1"/>
      <p:bldP spid="43" grpId="0" animBg="1"/>
      <p:bldP spid="45" grpId="0" animBg="1"/>
      <p:bldP spid="36" grpId="0" animBg="1"/>
      <p:bldP spid="39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785786" y="1260491"/>
            <a:ext cx="4929222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03693" y="1901200"/>
            <a:ext cx="78550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Configuración de la aplicación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Usuarios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Clientes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ABM de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recursos a los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AMB de tareas en diferentes niveles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tiempo dedicado a las tareas por </a:t>
            </a:r>
          </a:p>
          <a:p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  usuarios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Drag</a:t>
            </a: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Drop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Contador Online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Reportes</a:t>
            </a:r>
          </a:p>
          <a:p>
            <a:pPr>
              <a:buFont typeface="Wingdings" pitchFamily="2" charset="2"/>
              <a:buChar char="ü"/>
            </a:pP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8 Imagen" descr="reglanegoc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82" y="1214422"/>
            <a:ext cx="700357" cy="700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2783</TotalTime>
  <Words>1034</Words>
  <Application>Microsoft Office PowerPoint</Application>
  <PresentationFormat>Presentación en pantalla (4:3)</PresentationFormat>
  <Paragraphs>171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Viajes</vt:lpstr>
      <vt:lpstr>Tempore – contador de horas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263</cp:revision>
  <dcterms:created xsi:type="dcterms:W3CDTF">2012-02-03T22:04:11Z</dcterms:created>
  <dcterms:modified xsi:type="dcterms:W3CDTF">2012-02-20T00:48:29Z</dcterms:modified>
</cp:coreProperties>
</file>