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9" r:id="rId9"/>
    <p:sldId id="270" r:id="rId10"/>
    <p:sldId id="265" r:id="rId11"/>
    <p:sldId id="271" r:id="rId12"/>
    <p:sldId id="266" r:id="rId13"/>
    <p:sldId id="268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9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smtClean="0"/>
            <a:t>Información de interés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  <a:endParaRPr lang="es-AR" dirty="0"/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smtClean="0"/>
            <a:t>No se puede eliminar un usuario que ya tenga horas registradas en tareas</a:t>
          </a:r>
          <a:endParaRPr lang="es-ES" u="none" dirty="0" smtClean="0"/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</dgm:pt>
    <dgm:pt modelId="{0A6A2DDE-E387-4D04-BC29-44D51AD080B8}" type="pres">
      <dgm:prSet presAssocID="{F5BE3DAA-331E-4E68-9E5F-98AD577B3075}" presName="node" presStyleLbl="node1" presStyleIdx="0" presStyleCnt="3" custScaleX="130946" custScaleY="103822">
        <dgm:presLayoutVars>
          <dgm:bulletEnabled val="1"/>
        </dgm:presLayoutVars>
      </dgm:prSet>
      <dgm:spPr>
        <a:prstGeom prst="cloud">
          <a:avLst/>
        </a:prstGeom>
      </dgm:spPr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30946" custScaleY="84549">
        <dgm:presLayoutVars>
          <dgm:bulletEnabled val="1"/>
        </dgm:presLayoutVars>
      </dgm:prSet>
      <dgm:spPr>
        <a:prstGeom prst="cloud">
          <a:avLst/>
        </a:prstGeom>
      </dgm:spPr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30946" custScaleY="93500">
        <dgm:presLayoutVars>
          <dgm:bulletEnabled val="1"/>
        </dgm:presLayoutVars>
      </dgm:prSet>
      <dgm:spPr>
        <a:prstGeom prst="cloud">
          <a:avLst/>
        </a:prstGeom>
      </dgm:spPr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</a:t>
          </a:r>
          <a:r>
            <a:rPr lang="es-ES" sz="1800" dirty="0" smtClean="0"/>
            <a:t>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</a:t>
          </a:r>
          <a:r>
            <a:rPr lang="es-ES" sz="1800" dirty="0" smtClean="0"/>
            <a:t>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smtClean="0"/>
            <a:t>Incorporar validación de horas ingresadas por parte del creador del proyecto</a:t>
          </a:r>
          <a:endParaRPr lang="es-ES" sz="2000" dirty="0" smtClean="0"/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Información de interés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Proyectos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Asignación de recursos a proyectos</a:t>
          </a:r>
          <a:endParaRPr lang="es-AR" sz="14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Tareas en diferentes niveles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Registro de horas trabajadas</a:t>
          </a:r>
          <a:endParaRPr lang="es-ES" sz="14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</a:t>
          </a:r>
          <a:r>
            <a:rPr lang="es-ES" sz="1100" b="1" kern="1200" dirty="0" err="1" smtClean="0"/>
            <a:t>Drag</a:t>
          </a:r>
          <a:r>
            <a:rPr lang="es-ES" sz="1100" b="1" kern="1200" dirty="0" smtClean="0"/>
            <a:t> &amp; </a:t>
          </a:r>
          <a:r>
            <a:rPr lang="es-ES" sz="1100" b="1" kern="1200" dirty="0" err="1" smtClean="0"/>
            <a:t>Drop</a:t>
          </a:r>
          <a:endParaRPr lang="es-ES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Contador Online</a:t>
          </a:r>
          <a:endParaRPr lang="es-AR" sz="11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Reportes</a:t>
          </a:r>
          <a:endParaRPr lang="es-AR" sz="1400" kern="1200" dirty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No se puede eliminar un usuario que ya tenga horas registradas en tareas</a:t>
          </a:r>
          <a:endParaRPr lang="es-ES" sz="1600" u="none" kern="1200" dirty="0" smtClean="0"/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17406" y="1387"/>
          <a:ext cx="2989522" cy="1422165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</a:t>
          </a:r>
          <a:endParaRPr lang="es-AR" sz="1200" kern="1200" dirty="0"/>
        </a:p>
      </dsp:txBody>
      <dsp:txXfrm>
        <a:off x="17406" y="1387"/>
        <a:ext cx="2989522" cy="1422165"/>
      </dsp:txXfrm>
    </dsp:sp>
    <dsp:sp modelId="{5880E2CD-C339-4D28-87F6-D53821484C84}">
      <dsp:nvSpPr>
        <dsp:cNvPr id="0" name=""/>
        <dsp:cNvSpPr/>
      </dsp:nvSpPr>
      <dsp:spPr>
        <a:xfrm>
          <a:off x="17406" y="1651854"/>
          <a:ext cx="2989522" cy="1158161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</a:t>
          </a:r>
          <a:endParaRPr lang="es-AR" sz="1200" kern="1200" dirty="0"/>
        </a:p>
      </dsp:txBody>
      <dsp:txXfrm>
        <a:off x="17406" y="1651854"/>
        <a:ext cx="2989522" cy="1158161"/>
      </dsp:txXfrm>
    </dsp:sp>
    <dsp:sp modelId="{D4A48BDB-D3BF-4558-9681-28B2863F81B3}">
      <dsp:nvSpPr>
        <dsp:cNvPr id="0" name=""/>
        <dsp:cNvSpPr/>
      </dsp:nvSpPr>
      <dsp:spPr>
        <a:xfrm>
          <a:off x="17406" y="3038318"/>
          <a:ext cx="2989522" cy="1280773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 dirty="0"/>
        </a:p>
      </dsp:txBody>
      <dsp:txXfrm>
        <a:off x="17406" y="3038318"/>
        <a:ext cx="2989522" cy="128077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</a:t>
          </a:r>
          <a:r>
            <a:rPr lang="es-ES" sz="1800" kern="1200" dirty="0" smtClean="0"/>
            <a:t>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</a:t>
          </a:r>
          <a:r>
            <a:rPr lang="es-ES" sz="1800" kern="1200" dirty="0" smtClean="0"/>
            <a:t>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1905205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Incorporar validación de horas ingresadas por parte del creador del proyecto</a:t>
          </a:r>
          <a:endParaRPr lang="es-ES" sz="2000" kern="1200" dirty="0" smtClean="0"/>
        </a:p>
      </dsp:txBody>
      <dsp:txXfrm>
        <a:off x="1905205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50.png"/><Relationship Id="rId4" Type="http://schemas.openxmlformats.org/officeDocument/2006/relationships/diagramData" Target="../diagrams/data6.xml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diagramDrawing" Target="../diagrams/drawing4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36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35.png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Era tedioso el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poder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Utilizamos el </a:t>
            </a:r>
            <a:r>
              <a:rPr lang="es-ES" sz="1050" b="1" dirty="0" err="1" smtClean="0">
                <a:solidFill>
                  <a:schemeClr val="bg1"/>
                </a:solidFill>
              </a:rPr>
              <a:t>framework</a:t>
            </a:r>
            <a:r>
              <a:rPr lang="es-ES" sz="1050" b="1" dirty="0" smtClean="0">
                <a:solidFill>
                  <a:schemeClr val="bg1"/>
                </a:solidFill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r>
              <a:rPr lang="es-ES" sz="1050" b="1" dirty="0" smtClean="0">
                <a:solidFill>
                  <a:schemeClr val="bg1"/>
                </a:solidFill>
              </a:rPr>
              <a:t> para realizar el mapeo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Propusimos usar 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No hace falta utilizar Spring , 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</a:t>
            </a:r>
            <a:r>
              <a:rPr lang="es-AR" sz="1050" b="1" dirty="0" smtClean="0">
                <a:solidFill>
                  <a:schemeClr val="bg1"/>
                </a:solidFill>
              </a:rPr>
              <a:t>en </a:t>
            </a:r>
            <a:r>
              <a:rPr lang="es-AR" sz="1050" b="1" dirty="0" smtClean="0">
                <a:solidFill>
                  <a:schemeClr val="bg1"/>
                </a:solidFill>
              </a:rPr>
              <a:t>separar </a:t>
            </a:r>
            <a:r>
              <a:rPr lang="es-AR" sz="1050" b="1" dirty="0" smtClean="0">
                <a:solidFill>
                  <a:schemeClr val="bg1"/>
                </a:solidFill>
              </a:rPr>
              <a:t>la aplicación en diferentes proyectos </a:t>
            </a:r>
            <a:r>
              <a:rPr lang="es-AR" sz="1050" b="1" dirty="0" smtClean="0">
                <a:solidFill>
                  <a:schemeClr val="bg1"/>
                </a:solidFill>
              </a:rPr>
              <a:t>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</a:t>
            </a:r>
            <a:r>
              <a:rPr lang="es-AR" sz="900" b="1" dirty="0" smtClean="0">
                <a:solidFill>
                  <a:schemeClr val="bg1"/>
                </a:solidFill>
              </a:rPr>
              <a:t>no permite la integración de proyectos GWT </a:t>
            </a:r>
            <a:r>
              <a:rPr lang="es-AR" sz="900" b="1" dirty="0" smtClean="0">
                <a:solidFill>
                  <a:schemeClr val="bg1"/>
                </a:solidFill>
              </a:rPr>
              <a:t> como una </a:t>
            </a:r>
            <a:r>
              <a:rPr lang="es-AR" sz="900" b="1" dirty="0" smtClean="0">
                <a:solidFill>
                  <a:schemeClr val="bg1"/>
                </a:solidFill>
              </a:rPr>
              <a:t>aplicación </a:t>
            </a:r>
            <a:r>
              <a:rPr lang="es-AR" sz="900" b="1" dirty="0" smtClean="0">
                <a:solidFill>
                  <a:schemeClr val="bg1"/>
                </a:solidFill>
              </a:rPr>
              <a:t>JAVA. </a:t>
            </a:r>
            <a:r>
              <a:rPr lang="es-AR" sz="900" b="1" dirty="0" smtClean="0">
                <a:solidFill>
                  <a:schemeClr val="bg1"/>
                </a:solidFill>
              </a:rPr>
              <a:t>GWT </a:t>
            </a:r>
            <a:r>
              <a:rPr lang="es-AR" sz="900" b="1" dirty="0" smtClean="0">
                <a:solidFill>
                  <a:schemeClr val="bg1"/>
                </a:solidFill>
              </a:rPr>
              <a:t>busca </a:t>
            </a:r>
            <a:r>
              <a:rPr lang="es-AR" sz="900" b="1" dirty="0" smtClean="0">
                <a:solidFill>
                  <a:schemeClr val="bg1"/>
                </a:solidFill>
              </a:rPr>
              <a:t>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los componentes necesarios para la integración entre ambos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cambió la “Importación” por el uso de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</a:t>
            </a:r>
            <a:r>
              <a:rPr lang="es-AR" sz="1000" b="1" dirty="0" smtClean="0">
                <a:solidFill>
                  <a:schemeClr val="bg1"/>
                </a:solidFill>
              </a:rPr>
              <a:t>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Utilizamos el 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que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lograr la adaptación entre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Trabajar la imagen en manera independiente, almacenándola directamente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</a:t>
            </a:r>
            <a:r>
              <a:rPr lang="es-ES" sz="2000" b="1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imagenes</a:t>
            </a:r>
            <a:endParaRPr lang="es-ES" sz="2000" b="1" dirty="0" smtClean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4869160"/>
            <a:ext cx="715144" cy="715144"/>
          </a:xfrm>
          <a:prstGeom prst="rect">
            <a:avLst/>
          </a:prstGeom>
        </p:spPr>
      </p:pic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2636912"/>
            <a:ext cx="942387" cy="1554112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6336" y="2996952"/>
            <a:ext cx="576064" cy="576064"/>
          </a:xfrm>
          <a:prstGeom prst="rect">
            <a:avLst/>
          </a:prstGeom>
        </p:spPr>
      </p:pic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7824" y="393305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2943375" y="350735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2636912"/>
            <a:ext cx="1600741" cy="113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=""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20" y="1844824"/>
            <a:ext cx="8370544" cy="360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888246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1173998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1173998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888246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888246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674328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674328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71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49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1228101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602626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888378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602626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766069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316874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602626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1245436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674064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328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646726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932478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615730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901482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888378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888378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888378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88627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8427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888510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888510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3174262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3174262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3174262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388445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484784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  <a:endParaRPr lang="es-ES" sz="2000" b="1" dirty="0" smtClean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57 Diagrama"/>
          <p:cNvGraphicFramePr/>
          <p:nvPr/>
        </p:nvGraphicFramePr>
        <p:xfrm>
          <a:off x="5364088" y="2060848"/>
          <a:ext cx="302433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=""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366895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Soncronizar</a:t>
            </a:r>
            <a:r>
              <a:rPr lang="es-ES" sz="1100" b="1" dirty="0" smtClean="0">
                <a:solidFill>
                  <a:schemeClr val="bg1"/>
                </a:solidFill>
              </a:rPr>
              <a:t>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933312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73982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469530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964830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472830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454012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955662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457312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4818134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4802616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307676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517232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582680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1065</Words>
  <Application>Microsoft Office PowerPoint</Application>
  <PresentationFormat>Presentación en pantalla (4:3)</PresentationFormat>
  <Paragraphs>170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Juan Pablo</cp:lastModifiedBy>
  <cp:revision>56</cp:revision>
  <dcterms:created xsi:type="dcterms:W3CDTF">2012-02-26T04:39:08Z</dcterms:created>
  <dcterms:modified xsi:type="dcterms:W3CDTF">2012-02-26T20:45:04Z</dcterms:modified>
</cp:coreProperties>
</file>