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58" r:id="rId6"/>
    <p:sldId id="260" r:id="rId7"/>
    <p:sldId id="262" r:id="rId8"/>
    <p:sldId id="265" r:id="rId9"/>
    <p:sldId id="267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9" autoAdjust="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61453-07E7-4AEE-9C8B-29A6A2DCAFF7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D0AB3-A2A6-4E79-9891-25E3EC996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Aca</a:t>
            </a:r>
            <a:r>
              <a:rPr lang="es-ES" dirty="0" smtClean="0"/>
              <a:t> se pueden</a:t>
            </a:r>
            <a:r>
              <a:rPr lang="es-ES" baseline="0" dirty="0" smtClean="0"/>
              <a:t> mencionar las herramientas que estuvimos investigando (</a:t>
            </a:r>
            <a:r>
              <a:rPr lang="es-ES" baseline="0" dirty="0" err="1" smtClean="0"/>
              <a:t>harvest</a:t>
            </a:r>
            <a:r>
              <a:rPr lang="es-ES" baseline="0" dirty="0" smtClean="0"/>
              <a:t>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Klok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Tracking,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CELOXIS,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D0AB3-A2A6-4E79-9891-25E3EC9969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413125"/>
            <a:ext cx="6934200" cy="86677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27525"/>
            <a:ext cx="6934200" cy="7572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357188"/>
            <a:ext cx="1997075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57188"/>
            <a:ext cx="5843588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00213"/>
            <a:ext cx="391953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700213"/>
            <a:ext cx="39211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57188"/>
            <a:ext cx="799306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00213"/>
            <a:ext cx="79930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		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8D19233-7ADB-4551-A0BD-D8F24960C1E4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Tempore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 de </a:t>
            </a:r>
            <a:r>
              <a:rPr lang="es-AR" dirty="0" smtClean="0"/>
              <a:t>Trabajo - </a:t>
            </a:r>
            <a:r>
              <a:rPr lang="es-AR" dirty="0" err="1" smtClean="0"/>
              <a:t>Scrum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700213"/>
            <a:ext cx="8451850" cy="4752975"/>
          </a:xfrm>
        </p:spPr>
        <p:txBody>
          <a:bodyPr/>
          <a:lstStyle/>
          <a:p>
            <a:pPr lvl="0"/>
            <a:r>
              <a:rPr lang="es-AR" sz="2800" b="1" dirty="0" smtClean="0"/>
              <a:t>Sprint</a:t>
            </a:r>
            <a:r>
              <a:rPr lang="es-AR" sz="2800" dirty="0" smtClean="0"/>
              <a:t>: 1 mes. </a:t>
            </a:r>
          </a:p>
          <a:p>
            <a:pPr lvl="0"/>
            <a:r>
              <a:rPr lang="es-AR" sz="2800" b="1" dirty="0" err="1" smtClean="0"/>
              <a:t>Daily</a:t>
            </a:r>
            <a:r>
              <a:rPr lang="es-AR" sz="2800" b="1" dirty="0" smtClean="0"/>
              <a:t> </a:t>
            </a:r>
            <a:r>
              <a:rPr lang="es-AR" sz="2800" b="1" dirty="0" smtClean="0"/>
              <a:t>Meeting</a:t>
            </a:r>
            <a:r>
              <a:rPr lang="es-AR" sz="2800" dirty="0" smtClean="0"/>
              <a:t>: 2 por semana </a:t>
            </a:r>
          </a:p>
          <a:p>
            <a:pPr lvl="0"/>
            <a:r>
              <a:rPr lang="es-AR" sz="2800" b="1" dirty="0" err="1" smtClean="0"/>
              <a:t>Planning</a:t>
            </a:r>
            <a:r>
              <a:rPr lang="es-AR" sz="2800" b="1" dirty="0" smtClean="0"/>
              <a:t> Meeting</a:t>
            </a:r>
            <a:r>
              <a:rPr lang="es-AR" sz="2800" dirty="0" smtClean="0"/>
              <a:t>: al comienzo de cada iteración para planificar el Sprint. </a:t>
            </a:r>
          </a:p>
          <a:p>
            <a:pPr lvl="0"/>
            <a:r>
              <a:rPr lang="es-AR" sz="2800" b="1" dirty="0" err="1" smtClean="0"/>
              <a:t>Retrospective</a:t>
            </a:r>
            <a:r>
              <a:rPr lang="es-AR" sz="2800" dirty="0" smtClean="0"/>
              <a:t>: al finalizar cada Sprint </a:t>
            </a:r>
          </a:p>
          <a:p>
            <a:pPr lvl="0"/>
            <a:r>
              <a:rPr lang="es-AR" sz="2800" b="1" dirty="0" smtClean="0"/>
              <a:t>Comunicación</a:t>
            </a:r>
            <a:r>
              <a:rPr lang="es-AR" sz="2800" dirty="0" smtClean="0"/>
              <a:t>: comunicación con el tutor será semanal y a través de </a:t>
            </a:r>
            <a:r>
              <a:rPr lang="es-AR" sz="2800" dirty="0" err="1" smtClean="0"/>
              <a:t>Ludmila</a:t>
            </a:r>
            <a:r>
              <a:rPr lang="es-AR" sz="2800" dirty="0" smtClean="0"/>
              <a:t>. El se usa como método de comunicación no crítica.</a:t>
            </a:r>
          </a:p>
          <a:p>
            <a:pPr lvl="0"/>
            <a:r>
              <a:rPr lang="es-AR" sz="2800" b="1" dirty="0" smtClean="0"/>
              <a:t>Entregas</a:t>
            </a:r>
            <a:r>
              <a:rPr lang="es-AR" sz="2800" dirty="0" smtClean="0"/>
              <a:t>: </a:t>
            </a:r>
            <a:r>
              <a:rPr lang="es-AR" sz="2800" dirty="0" smtClean="0"/>
              <a:t>Cada dos meses se hará una presentación </a:t>
            </a:r>
            <a:r>
              <a:rPr lang="es-AR" sz="2800" dirty="0" smtClean="0"/>
              <a:t>al tutor.</a:t>
            </a:r>
            <a:endParaRPr lang="es-AR" sz="2800" dirty="0" smtClean="0"/>
          </a:p>
          <a:p>
            <a:endParaRPr lang="es-A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Calendario</a:t>
            </a:r>
            <a:endParaRPr lang="en-US" dirty="0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04800"/>
            <a:ext cx="5334000" cy="630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Estado actual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524001"/>
            <a:ext cx="7993063" cy="4929188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Avance del Proyecto: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Preparación de ambiente de desarrollo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Modelo MVC, utilizando </a:t>
            </a:r>
            <a:r>
              <a:rPr lang="es-AR" dirty="0" err="1" smtClean="0"/>
              <a:t>framework</a:t>
            </a:r>
            <a:r>
              <a:rPr lang="es-AR" dirty="0" smtClean="0"/>
              <a:t> SPRING</a:t>
            </a:r>
            <a:endParaRPr lang="es-A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Pruebas de concepto de </a:t>
            </a:r>
            <a:r>
              <a:rPr lang="es-AR" dirty="0" smtClean="0"/>
              <a:t>GWT.</a:t>
            </a:r>
            <a:endParaRPr lang="es-A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Análisis e Implementación de </a:t>
            </a:r>
            <a:r>
              <a:rPr lang="es-AR" dirty="0" smtClean="0"/>
              <a:t>BBDD.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Desarrollo de </a:t>
            </a:r>
            <a:r>
              <a:rPr lang="es-AR" dirty="0" smtClean="0"/>
              <a:t>capa de acceso a </a:t>
            </a:r>
            <a:r>
              <a:rPr lang="es-AR" dirty="0" smtClean="0"/>
              <a:t>datos (DTO).</a:t>
            </a:r>
          </a:p>
          <a:p>
            <a:pPr lvl="1"/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de Trabajo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Tutor: </a:t>
            </a:r>
          </a:p>
          <a:p>
            <a:pPr lvl="1"/>
            <a:r>
              <a:rPr lang="es-ES" dirty="0" smtClean="0"/>
              <a:t>Guillermo </a:t>
            </a:r>
            <a:r>
              <a:rPr lang="es-ES" dirty="0" err="1" smtClean="0"/>
              <a:t>Pantaleo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Equipo:</a:t>
            </a:r>
          </a:p>
          <a:p>
            <a:pPr lvl="1"/>
            <a:r>
              <a:rPr lang="es-ES" dirty="0" smtClean="0"/>
              <a:t>Juan Pablo Gigante</a:t>
            </a:r>
          </a:p>
          <a:p>
            <a:pPr lvl="1"/>
            <a:r>
              <a:rPr lang="es-ES" dirty="0" err="1" smtClean="0"/>
              <a:t>Ludmila</a:t>
            </a:r>
            <a:r>
              <a:rPr lang="es-ES" dirty="0" smtClean="0"/>
              <a:t> </a:t>
            </a:r>
            <a:r>
              <a:rPr lang="es-ES" dirty="0" err="1" smtClean="0"/>
              <a:t>Rinaudo</a:t>
            </a:r>
            <a:endParaRPr lang="es-ES" dirty="0" smtClean="0"/>
          </a:p>
          <a:p>
            <a:pPr lvl="1"/>
            <a:r>
              <a:rPr lang="es-ES" dirty="0" smtClean="0"/>
              <a:t>Nicolás García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8013" cy="475297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dirty="0" smtClean="0"/>
              <a:t>Actualidad de los proyectos exitosos</a:t>
            </a:r>
          </a:p>
          <a:p>
            <a:pPr lvl="2"/>
            <a:r>
              <a:rPr lang="es-ES" dirty="0" smtClean="0"/>
              <a:t>Planificación.</a:t>
            </a:r>
          </a:p>
          <a:p>
            <a:pPr lvl="2"/>
            <a:r>
              <a:rPr lang="es-ES" dirty="0" smtClean="0"/>
              <a:t>Control.</a:t>
            </a:r>
          </a:p>
          <a:p>
            <a:pPr lvl="2"/>
            <a:r>
              <a:rPr lang="es-ES" dirty="0" smtClean="0"/>
              <a:t>Seguimiento.</a:t>
            </a:r>
          </a:p>
          <a:p>
            <a:pPr lvl="1"/>
            <a:r>
              <a:rPr lang="es-ES" dirty="0" smtClean="0"/>
              <a:t>La </a:t>
            </a:r>
            <a:r>
              <a:rPr lang="es-ES" dirty="0" smtClean="0"/>
              <a:t>planificación y el control de un proyecto de software son tareas </a:t>
            </a:r>
            <a:r>
              <a:rPr lang="es-ES" dirty="0" smtClean="0"/>
              <a:t>complejas.</a:t>
            </a:r>
          </a:p>
          <a:p>
            <a:pPr lvl="1"/>
            <a:r>
              <a:rPr lang="es-ES" dirty="0" smtClean="0"/>
              <a:t>Estas tres variables están relacionadas directamente y es preciso establecer un equilibrio entre ellas.</a:t>
            </a:r>
            <a:endParaRPr lang="es-ES" dirty="0" smtClean="0"/>
          </a:p>
          <a:p>
            <a:pPr lvl="1"/>
            <a:r>
              <a:rPr lang="es-ES" dirty="0" smtClean="0"/>
              <a:t>Se requieren herramientas </a:t>
            </a:r>
            <a:r>
              <a:rPr lang="es-ES" dirty="0" smtClean="0"/>
              <a:t>que permitan actuar con anticipación a los </a:t>
            </a:r>
            <a:r>
              <a:rPr lang="es-ES" dirty="0" smtClean="0"/>
              <a:t>problemas (corregir en tiempo </a:t>
            </a:r>
            <a:r>
              <a:rPr lang="es-ES" dirty="0" smtClean="0"/>
              <a:t>y </a:t>
            </a:r>
            <a:r>
              <a:rPr lang="es-ES" dirty="0" smtClean="0"/>
              <a:t>forma).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/>
              <a:t>Establecer un sistema informático </a:t>
            </a:r>
            <a:r>
              <a:rPr lang="es-ES" dirty="0" smtClean="0"/>
              <a:t>sencillo que </a:t>
            </a:r>
            <a:r>
              <a:rPr lang="es-ES" dirty="0" smtClean="0"/>
              <a:t>permita un control eficiente de los </a:t>
            </a:r>
            <a:r>
              <a:rPr lang="es-ES" b="1" dirty="0" smtClean="0"/>
              <a:t>tiempos</a:t>
            </a:r>
            <a:r>
              <a:rPr lang="es-ES" dirty="0" smtClean="0"/>
              <a:t> </a:t>
            </a:r>
            <a:r>
              <a:rPr lang="es-ES" dirty="0" smtClean="0"/>
              <a:t>dedicados a las </a:t>
            </a:r>
            <a:r>
              <a:rPr lang="es-ES" b="1" dirty="0" smtClean="0"/>
              <a:t>tareas</a:t>
            </a:r>
            <a:r>
              <a:rPr lang="es-ES" dirty="0" smtClean="0"/>
              <a:t> </a:t>
            </a:r>
            <a:r>
              <a:rPr lang="es-ES" dirty="0" smtClean="0"/>
              <a:t>de proyectos.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Realizar </a:t>
            </a:r>
            <a:r>
              <a:rPr lang="es-ES" dirty="0" smtClean="0"/>
              <a:t>un sistema aplicando las mejores prácticas de </a:t>
            </a:r>
            <a:r>
              <a:rPr lang="es-ES" b="1" dirty="0" smtClean="0"/>
              <a:t>usabilidad</a:t>
            </a:r>
            <a:r>
              <a:rPr lang="es-ES" dirty="0" smtClean="0"/>
              <a:t>, brindado interfaces </a:t>
            </a:r>
            <a:r>
              <a:rPr lang="es-ES" b="1" dirty="0" smtClean="0"/>
              <a:t>amigables</a:t>
            </a:r>
            <a:r>
              <a:rPr lang="es-ES" dirty="0" smtClean="0"/>
              <a:t> con el fin de evitar el desuso en el que caen la mayoría de estas herramientas de seguimiento de horas en los proyectos de software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 actual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8305800" cy="4752975"/>
          </a:xfrm>
        </p:spPr>
        <p:txBody>
          <a:bodyPr/>
          <a:lstStyle/>
          <a:p>
            <a:r>
              <a:rPr lang="es-ES" dirty="0" smtClean="0"/>
              <a:t>Herramientas </a:t>
            </a:r>
            <a:r>
              <a:rPr lang="es-ES" dirty="0" smtClean="0"/>
              <a:t>de control de </a:t>
            </a:r>
            <a:r>
              <a:rPr lang="es-ES" dirty="0" smtClean="0"/>
              <a:t>horas </a:t>
            </a:r>
            <a:r>
              <a:rPr lang="es-ES" dirty="0" smtClean="0"/>
              <a:t>existentes</a:t>
            </a:r>
            <a:endParaRPr lang="es-ES" dirty="0" smtClean="0"/>
          </a:p>
          <a:p>
            <a:pPr lvl="1"/>
            <a:r>
              <a:rPr lang="es-ES" dirty="0" smtClean="0"/>
              <a:t>Poco eficientes</a:t>
            </a:r>
          </a:p>
          <a:p>
            <a:pPr lvl="1"/>
            <a:r>
              <a:rPr lang="es-ES" dirty="0" smtClean="0"/>
              <a:t>Difíciles de utilizar</a:t>
            </a:r>
          </a:p>
          <a:p>
            <a:pPr lvl="1"/>
            <a:r>
              <a:rPr lang="es-ES" dirty="0" smtClean="0"/>
              <a:t>Demasiado </a:t>
            </a:r>
            <a:r>
              <a:rPr lang="es-ES" dirty="0" smtClean="0"/>
              <a:t>básicas</a:t>
            </a:r>
          </a:p>
          <a:p>
            <a:r>
              <a:rPr lang="es-ES" dirty="0" smtClean="0"/>
              <a:t>Dificultad </a:t>
            </a:r>
            <a:r>
              <a:rPr lang="es-ES" dirty="0" smtClean="0"/>
              <a:t>de hallar la tarea que se esta </a:t>
            </a:r>
            <a:r>
              <a:rPr lang="es-ES" dirty="0" smtClean="0"/>
              <a:t>realizando.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 smtClean="0"/>
              <a:t>métricas obtenidas no son </a:t>
            </a:r>
            <a:r>
              <a:rPr lang="es-ES" dirty="0" smtClean="0"/>
              <a:t>útiles.</a:t>
            </a:r>
            <a:endParaRPr lang="en-US" dirty="0" smtClean="0"/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00200"/>
            <a:ext cx="8451850" cy="4676775"/>
          </a:xfrm>
        </p:spPr>
        <p:txBody>
          <a:bodyPr/>
          <a:lstStyle/>
          <a:p>
            <a:pPr lvl="0"/>
            <a:r>
              <a:rPr lang="es-ES" sz="2800" dirty="0" smtClean="0"/>
              <a:t>Carga </a:t>
            </a:r>
            <a:r>
              <a:rPr lang="es-ES" sz="2800" dirty="0"/>
              <a:t>de horas de una manera simple </a:t>
            </a:r>
            <a:r>
              <a:rPr lang="es-ES" sz="2800" dirty="0" smtClean="0"/>
              <a:t>y </a:t>
            </a:r>
            <a:r>
              <a:rPr lang="es-ES" sz="2800" dirty="0" err="1" smtClean="0"/>
              <a:t>rapida</a:t>
            </a:r>
            <a:endParaRPr lang="es-ES" sz="2800" dirty="0" smtClean="0"/>
          </a:p>
          <a:p>
            <a:pPr lvl="0"/>
            <a:r>
              <a:rPr lang="es-ES" sz="2800" dirty="0" smtClean="0"/>
              <a:t>Mostrar horas </a:t>
            </a:r>
            <a:r>
              <a:rPr lang="es-ES" sz="2800" dirty="0"/>
              <a:t>reales consumidas por cada tarea.</a:t>
            </a:r>
            <a:endParaRPr lang="en-US" sz="2800" dirty="0"/>
          </a:p>
          <a:p>
            <a:pPr lvl="0"/>
            <a:r>
              <a:rPr lang="es-ES" sz="2800" dirty="0" smtClean="0"/>
              <a:t>Ordenar </a:t>
            </a:r>
            <a:r>
              <a:rPr lang="es-ES" sz="2800" dirty="0"/>
              <a:t>el trabajo asignado a un </a:t>
            </a:r>
            <a:r>
              <a:rPr lang="es-ES" sz="2800" dirty="0" smtClean="0"/>
              <a:t>recurso</a:t>
            </a:r>
            <a:endParaRPr lang="en-US" sz="2800" dirty="0"/>
          </a:p>
          <a:p>
            <a:pPr lvl="0"/>
            <a:r>
              <a:rPr lang="es-ES" sz="2800" dirty="0" smtClean="0"/>
              <a:t>Distinguir </a:t>
            </a:r>
            <a:r>
              <a:rPr lang="es-ES" sz="2800" dirty="0"/>
              <a:t>horas de diferentes </a:t>
            </a:r>
            <a:r>
              <a:rPr lang="es-ES" sz="2800" dirty="0" smtClean="0"/>
              <a:t>proyectos</a:t>
            </a:r>
            <a:endParaRPr lang="en-US" sz="2800" dirty="0"/>
          </a:p>
          <a:p>
            <a:pPr lvl="0"/>
            <a:r>
              <a:rPr lang="es-ES" sz="2800" dirty="0" smtClean="0"/>
              <a:t>Control </a:t>
            </a:r>
            <a:r>
              <a:rPr lang="es-ES" sz="2800" dirty="0"/>
              <a:t>de horas independientemente de la metodología </a:t>
            </a:r>
            <a:r>
              <a:rPr lang="es-ES" sz="2800" dirty="0" smtClean="0"/>
              <a:t>utilizada</a:t>
            </a:r>
            <a:endParaRPr lang="en-US" sz="2800" dirty="0"/>
          </a:p>
          <a:p>
            <a:pPr lvl="0"/>
            <a:r>
              <a:rPr lang="es-ES" sz="2800" dirty="0" smtClean="0"/>
              <a:t>Controlar </a:t>
            </a:r>
            <a:r>
              <a:rPr lang="es-ES" sz="2800" dirty="0"/>
              <a:t>el Esfuerzo </a:t>
            </a:r>
            <a:r>
              <a:rPr lang="es-ES" sz="2800" dirty="0" smtClean="0"/>
              <a:t>y </a:t>
            </a:r>
            <a:r>
              <a:rPr lang="es-ES" sz="2800" dirty="0"/>
              <a:t>la </a:t>
            </a:r>
            <a:r>
              <a:rPr lang="es-ES" sz="2800" dirty="0" smtClean="0"/>
              <a:t>Duración</a:t>
            </a:r>
            <a:endParaRPr lang="en-US" sz="2800" dirty="0"/>
          </a:p>
          <a:p>
            <a:pPr lvl="0"/>
            <a:r>
              <a:rPr lang="es-ES" sz="2800" dirty="0" smtClean="0"/>
              <a:t>Control </a:t>
            </a:r>
            <a:r>
              <a:rPr lang="es-ES" sz="2800" dirty="0"/>
              <a:t>del </a:t>
            </a:r>
            <a:r>
              <a:rPr lang="es-ES" sz="2800" dirty="0" smtClean="0"/>
              <a:t>presupuesto (opcional)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0521" y="0"/>
            <a:ext cx="9184521" cy="689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990600" y="1600200"/>
          <a:ext cx="7620000" cy="4851534"/>
        </p:xfrm>
        <a:graphic>
          <a:graphicData uri="http://schemas.openxmlformats.org/presentationml/2006/ole">
            <p:oleObj spid="_x0000_s3073" name="Visio" r:id="rId3" imgW="6248067" imgH="398235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b="1" dirty="0" err="1"/>
              <a:t>Frameworks</a:t>
            </a:r>
            <a:r>
              <a:rPr lang="es-ES" sz="2800" b="1" dirty="0"/>
              <a:t>:</a:t>
            </a:r>
            <a:endParaRPr lang="en-US" sz="2800" dirty="0"/>
          </a:p>
          <a:p>
            <a:pPr lvl="1"/>
            <a:r>
              <a:rPr lang="es-ES" i="1" dirty="0"/>
              <a:t>GWT (RIA) </a:t>
            </a:r>
            <a:endParaRPr lang="en-US" dirty="0"/>
          </a:p>
          <a:p>
            <a:pPr lvl="1"/>
            <a:r>
              <a:rPr lang="es-ES" i="1" dirty="0"/>
              <a:t>Spring (Patrón MVC) </a:t>
            </a:r>
            <a:endParaRPr lang="en-US" dirty="0"/>
          </a:p>
          <a:p>
            <a:pPr lvl="1"/>
            <a:r>
              <a:rPr lang="es-ES" i="1" dirty="0" err="1"/>
              <a:t>Hibernate</a:t>
            </a:r>
            <a:r>
              <a:rPr lang="es-ES" i="1" dirty="0"/>
              <a:t> </a:t>
            </a:r>
            <a:r>
              <a:rPr lang="es-ES" dirty="0"/>
              <a:t>(ORM)  </a:t>
            </a:r>
            <a:endParaRPr lang="en-US" dirty="0"/>
          </a:p>
          <a:p>
            <a:pPr lvl="1"/>
            <a:r>
              <a:rPr lang="es-ES" i="1" dirty="0" err="1"/>
              <a:t>Jasper</a:t>
            </a:r>
            <a:r>
              <a:rPr lang="es-ES" i="1" dirty="0"/>
              <a:t> </a:t>
            </a:r>
            <a:r>
              <a:rPr lang="es-ES" i="1" dirty="0" err="1"/>
              <a:t>Report</a:t>
            </a:r>
            <a:r>
              <a:rPr lang="es-ES" i="1" dirty="0"/>
              <a:t> </a:t>
            </a:r>
            <a:r>
              <a:rPr lang="es-ES" dirty="0"/>
              <a:t>(Reportes)</a:t>
            </a:r>
            <a:r>
              <a:rPr lang="es-ES" i="1" dirty="0"/>
              <a:t> </a:t>
            </a:r>
            <a:endParaRPr lang="en-US" dirty="0"/>
          </a:p>
          <a:p>
            <a:pPr lvl="1"/>
            <a:r>
              <a:rPr lang="es-ES" i="1" dirty="0"/>
              <a:t>log4j </a:t>
            </a:r>
            <a:endParaRPr lang="en-US" dirty="0"/>
          </a:p>
          <a:p>
            <a:pPr lvl="0"/>
            <a:r>
              <a:rPr lang="es-ES" sz="2800" b="1" dirty="0"/>
              <a:t>Servidor Web: </a:t>
            </a:r>
            <a:r>
              <a:rPr lang="es-ES" sz="2800" dirty="0"/>
              <a:t>Apache </a:t>
            </a:r>
            <a:r>
              <a:rPr lang="es-ES" sz="2800" dirty="0" err="1"/>
              <a:t>Tomcat</a:t>
            </a:r>
            <a:r>
              <a:rPr lang="es-ES" sz="2800" dirty="0"/>
              <a:t> 6.0</a:t>
            </a:r>
            <a:r>
              <a:rPr lang="es-ES" sz="2800" b="1" dirty="0"/>
              <a:t> </a:t>
            </a:r>
            <a:endParaRPr lang="en-US" sz="2800" dirty="0"/>
          </a:p>
          <a:p>
            <a:pPr lvl="0"/>
            <a:r>
              <a:rPr lang="es-ES" sz="2800" b="1" dirty="0"/>
              <a:t>Base de Datos: </a:t>
            </a:r>
            <a:r>
              <a:rPr lang="es-ES" sz="2800" dirty="0" err="1"/>
              <a:t>MySQL</a:t>
            </a:r>
            <a:r>
              <a:rPr lang="es-ES" sz="2800" b="1" dirty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01140838">
  <a:themeElements>
    <a:clrScheme name="Default Design 1">
      <a:dk1>
        <a:srgbClr val="003366"/>
      </a:dk1>
      <a:lt1>
        <a:srgbClr val="FFFFFF"/>
      </a:lt1>
      <a:dk2>
        <a:srgbClr val="003366"/>
      </a:dk2>
      <a:lt2>
        <a:srgbClr val="220011"/>
      </a:lt2>
      <a:accent1>
        <a:srgbClr val="009900"/>
      </a:accent1>
      <a:accent2>
        <a:srgbClr val="336699"/>
      </a:accent2>
      <a:accent3>
        <a:srgbClr val="FFFFFF"/>
      </a:accent3>
      <a:accent4>
        <a:srgbClr val="002A56"/>
      </a:accent4>
      <a:accent5>
        <a:srgbClr val="AACAAA"/>
      </a:accent5>
      <a:accent6>
        <a:srgbClr val="2D5C8A"/>
      </a:accent6>
      <a:hlink>
        <a:srgbClr val="00CC99"/>
      </a:hlink>
      <a:folHlink>
        <a:srgbClr val="0099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3366"/>
        </a:dk1>
        <a:lt1>
          <a:srgbClr val="FFFFFF"/>
        </a:lt1>
        <a:dk2>
          <a:srgbClr val="003366"/>
        </a:dk2>
        <a:lt2>
          <a:srgbClr val="220011"/>
        </a:lt2>
        <a:accent1>
          <a:srgbClr val="009900"/>
        </a:accent1>
        <a:accent2>
          <a:srgbClr val="336699"/>
        </a:accent2>
        <a:accent3>
          <a:srgbClr val="FFFFFF"/>
        </a:accent3>
        <a:accent4>
          <a:srgbClr val="002A56"/>
        </a:accent4>
        <a:accent5>
          <a:srgbClr val="AACAAA"/>
        </a:accent5>
        <a:accent6>
          <a:srgbClr val="2D5C8A"/>
        </a:accent6>
        <a:hlink>
          <a:srgbClr val="00CC99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TS001140838</Template>
  <TotalTime>107</TotalTime>
  <Words>390</Words>
  <Application>Microsoft Office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TS001140838</vt:lpstr>
      <vt:lpstr>Visio</vt:lpstr>
      <vt:lpstr>Tempore</vt:lpstr>
      <vt:lpstr>Equipo de Trabajo</vt:lpstr>
      <vt:lpstr>Introducción</vt:lpstr>
      <vt:lpstr>Visión</vt:lpstr>
      <vt:lpstr>Problema actual</vt:lpstr>
      <vt:lpstr>Objetivos del Sistema</vt:lpstr>
      <vt:lpstr>Slide 7</vt:lpstr>
      <vt:lpstr>Arquitectura</vt:lpstr>
      <vt:lpstr>Tecnología</vt:lpstr>
      <vt:lpstr>Forma de Trabajo - Scrum</vt:lpstr>
      <vt:lpstr>Calendario</vt:lpstr>
      <vt:lpstr>Estado actual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LRinaudo</dc:creator>
  <cp:lastModifiedBy>Nicolás García</cp:lastModifiedBy>
  <cp:revision>14</cp:revision>
  <dcterms:created xsi:type="dcterms:W3CDTF">2011-02-10T22:56:53Z</dcterms:created>
  <dcterms:modified xsi:type="dcterms:W3CDTF">2011-02-17T22:16:03Z</dcterms:modified>
</cp:coreProperties>
</file>