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03/02/2012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03/02/2012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7158" y="13451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Motivación</a:t>
            </a:r>
            <a:endParaRPr lang="es-ES" b="1" dirty="0">
              <a:solidFill>
                <a:schemeClr val="accent2">
                  <a:lumMod val="50000"/>
                </a:schemeClr>
              </a:solidFill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171448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 No existe una herramienta amigable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 </a:t>
            </a:r>
            <a:r>
              <a:rPr lang="es-ES" sz="1600" dirty="0" err="1" smtClean="0">
                <a:solidFill>
                  <a:schemeClr val="accent2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vv</a:t>
            </a:r>
            <a:endParaRPr lang="es-ES" sz="1600" dirty="0">
              <a:solidFill>
                <a:schemeClr val="accent2">
                  <a:lumMod val="50000"/>
                </a:schemeClr>
              </a:solidFill>
              <a:latin typeface="+mj-lt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</TotalTime>
  <Words>80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Tempore – contador de horas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5</cp:revision>
  <dcterms:created xsi:type="dcterms:W3CDTF">2012-02-03T22:04:11Z</dcterms:created>
  <dcterms:modified xsi:type="dcterms:W3CDTF">2012-02-04T01:43:15Z</dcterms:modified>
</cp:coreProperties>
</file>