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698D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8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vList4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Buscamos cumplir expectativas y…</a:t>
          </a:r>
          <a:endParaRPr lang="es-ES" b="1" dirty="0">
            <a:solidFill>
              <a:schemeClr val="accent2">
                <a:lumMod val="75000"/>
              </a:schemeClr>
            </a:solidFill>
          </a:endParaRPr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No encontramos una herramienta amigable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La mayoría de las herramientas desarrolladas con tecnología obsoleta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Nuestra motivación fue…</a:t>
          </a:r>
          <a:endParaRPr lang="es-ES" b="1" dirty="0">
            <a:solidFill>
              <a:schemeClr val="accent2">
                <a:lumMod val="75000"/>
              </a:schemeClr>
            </a:solidFill>
          </a:endParaRPr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Cubrir necesidades en cualquier ámbito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Utilizar la última tecnología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Logramos…</a:t>
          </a:r>
          <a:endParaRPr lang="es-ES" b="1" dirty="0">
            <a:solidFill>
              <a:schemeClr val="accent2">
                <a:lumMod val="75000"/>
              </a:schemeClr>
            </a:solidFill>
          </a:endParaRPr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Unir lo mejor de todas las herramientas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Incorporamos lo que ninguna brinda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Una herramienta amigable para el usuario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Encontramos que son difíciles de usar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F446C351-F58B-4738-9428-E884505F1A0B}" type="pres">
      <dgm:prSet presAssocID="{5D3F1B1F-8882-40C2-8A2D-F35C5D2DE24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FA9C2F7-BE0B-4AB3-AAF0-493785047944}" type="pres">
      <dgm:prSet presAssocID="{E04A945A-6049-4891-9E14-7CDB6DAB0BC6}" presName="comp" presStyleCnt="0"/>
      <dgm:spPr/>
    </dgm:pt>
    <dgm:pt modelId="{E111763A-36DB-44D3-89AB-AABCFF6EC761}" type="pres">
      <dgm:prSet presAssocID="{E04A945A-6049-4891-9E14-7CDB6DAB0BC6}" presName="box" presStyleLbl="node1" presStyleIdx="0" presStyleCnt="3"/>
      <dgm:spPr/>
      <dgm:t>
        <a:bodyPr/>
        <a:lstStyle/>
        <a:p>
          <a:endParaRPr lang="es-ES"/>
        </a:p>
      </dgm:t>
    </dgm:pt>
    <dgm:pt modelId="{8DF6E289-6357-4247-B7FA-6D641D528C75}" type="pres">
      <dgm:prSet presAssocID="{E04A945A-6049-4891-9E14-7CDB6DAB0BC6}" presName="img" presStyleLbl="fgImgPlace1" presStyleIdx="0" presStyleCnt="3" custScaleX="76208" custScaleY="82333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982B79BF-FC76-4A30-9196-2F905D07E9DB}" type="pres">
      <dgm:prSet presAssocID="{E04A945A-6049-4891-9E14-7CDB6DAB0BC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832C77-14B2-4FA9-BF21-E5B8CE10A854}" type="pres">
      <dgm:prSet presAssocID="{55AE2466-DEE7-44B2-9DF1-15F3E5B5978A}" presName="spacer" presStyleCnt="0"/>
      <dgm:spPr/>
    </dgm:pt>
    <dgm:pt modelId="{6223937F-5A85-42F8-89F1-A31EAABD77FB}" type="pres">
      <dgm:prSet presAssocID="{9EA8F649-A822-4005-92B6-E4F626377926}" presName="comp" presStyleCnt="0"/>
      <dgm:spPr/>
    </dgm:pt>
    <dgm:pt modelId="{0E4A279F-13FD-4DEA-B856-60483CE9001C}" type="pres">
      <dgm:prSet presAssocID="{9EA8F649-A822-4005-92B6-E4F626377926}" presName="box" presStyleLbl="node1" presStyleIdx="1" presStyleCnt="3"/>
      <dgm:spPr/>
      <dgm:t>
        <a:bodyPr/>
        <a:lstStyle/>
        <a:p>
          <a:endParaRPr lang="es-ES"/>
        </a:p>
      </dgm:t>
    </dgm:pt>
    <dgm:pt modelId="{A1973E30-7BF9-46DB-80DD-3126B6415776}" type="pres">
      <dgm:prSet presAssocID="{9EA8F649-A822-4005-92B6-E4F626377926}" presName="img" presStyleLbl="fgImgPlace1" presStyleIdx="1" presStyleCnt="3" custScaleX="5940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B3EC1D43-DC87-4EF5-AA46-116C98B82BF8}" type="pres">
      <dgm:prSet presAssocID="{9EA8F649-A822-4005-92B6-E4F62637792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1D0F87-422B-4456-A25F-F42D90AD08B1}" type="pres">
      <dgm:prSet presAssocID="{9F6D6AA6-5462-48C4-A8CB-98B534BFC05E}" presName="spacer" presStyleCnt="0"/>
      <dgm:spPr/>
    </dgm:pt>
    <dgm:pt modelId="{D1231C8A-4CA1-46F3-A786-B8CECC9F40E3}" type="pres">
      <dgm:prSet presAssocID="{9C7D0373-CC3E-413C-81C8-B470E8B263C6}" presName="comp" presStyleCnt="0"/>
      <dgm:spPr/>
    </dgm:pt>
    <dgm:pt modelId="{73C7E5FF-CFDC-4108-A7FA-62EC1733F221}" type="pres">
      <dgm:prSet presAssocID="{9C7D0373-CC3E-413C-81C8-B470E8B263C6}" presName="box" presStyleLbl="node1" presStyleIdx="2" presStyleCnt="3"/>
      <dgm:spPr/>
      <dgm:t>
        <a:bodyPr/>
        <a:lstStyle/>
        <a:p>
          <a:endParaRPr lang="es-ES"/>
        </a:p>
      </dgm:t>
    </dgm:pt>
    <dgm:pt modelId="{37789156-0F31-4798-86F2-2815929A8BF2}" type="pres">
      <dgm:prSet presAssocID="{9C7D0373-CC3E-413C-81C8-B470E8B263C6}" presName="img" presStyleLbl="fgImgPlace1" presStyleIdx="2" presStyleCnt="3" custScaleX="67805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7A92DA65-B0D7-4054-A1D7-876157F55F30}" type="pres">
      <dgm:prSet presAssocID="{9C7D0373-CC3E-413C-81C8-B470E8B263C6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73371DF-0988-4595-99BB-6126A4E2C0CE}" type="presOf" srcId="{62CFA7F4-8DDA-4B43-A88D-C9B164593647}" destId="{B3EC1D43-DC87-4EF5-AA46-116C98B82BF8}" srcOrd="1" destOrd="2" presId="urn:microsoft.com/office/officeart/2005/8/layout/vList4"/>
    <dgm:cxn modelId="{4858CB34-749E-49CC-A727-AE16C0F965E8}" type="presOf" srcId="{E04A945A-6049-4891-9E14-7CDB6DAB0BC6}" destId="{E111763A-36DB-44D3-89AB-AABCFF6EC761}" srcOrd="0" destOrd="0" presId="urn:microsoft.com/office/officeart/2005/8/layout/vList4"/>
    <dgm:cxn modelId="{B372D7B6-A555-4F1E-90DA-AC4D2BED8B5E}" type="presOf" srcId="{7B2DF067-6CFB-46CD-8FE8-6966F9650109}" destId="{7A92DA65-B0D7-4054-A1D7-876157F55F30}" srcOrd="1" destOrd="2" presId="urn:microsoft.com/office/officeart/2005/8/layout/vList4"/>
    <dgm:cxn modelId="{59DFA00A-B11A-44EC-9EBC-AF10C27B4C38}" type="presOf" srcId="{A8089130-C6AF-4C59-91BA-D491F90FD224}" destId="{E111763A-36DB-44D3-89AB-AABCFF6EC761}" srcOrd="0" destOrd="3" presId="urn:microsoft.com/office/officeart/2005/8/layout/vList4"/>
    <dgm:cxn modelId="{15F1A143-85CE-458C-851D-D8C09753A037}" type="presOf" srcId="{55B3E391-62DF-4A47-92F9-C53D3C08219F}" destId="{73C7E5FF-CFDC-4108-A7FA-62EC1733F221}" srcOrd="0" destOrd="1" presId="urn:microsoft.com/office/officeart/2005/8/layout/vList4"/>
    <dgm:cxn modelId="{0F1B1278-F190-4AF1-9DFC-3EA6391CC97A}" type="presOf" srcId="{62CFA7F4-8DDA-4B43-A88D-C9B164593647}" destId="{0E4A279F-13FD-4DEA-B856-60483CE9001C}" srcOrd="0" destOrd="2" presId="urn:microsoft.com/office/officeart/2005/8/layout/vList4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C03D4074-0129-4A6A-867C-EC828ED916C8}" type="presOf" srcId="{B271351A-9057-4106-A219-F345F75608E9}" destId="{982B79BF-FC76-4A30-9196-2F905D07E9DB}" srcOrd="1" destOrd="4" presId="urn:microsoft.com/office/officeart/2005/8/layout/vList4"/>
    <dgm:cxn modelId="{B835D342-3EFE-486E-AA93-3B67114FAE95}" srcId="{9EA8F649-A822-4005-92B6-E4F626377926}" destId="{62CFA7F4-8DDA-4B43-A88D-C9B164593647}" srcOrd="1" destOrd="0" parTransId="{675CA5E5-297F-48F4-90BD-F79188D26E6A}" sibTransId="{27D65F72-00EF-4987-820D-7395A34B75B7}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7F244251-33A8-463E-AD53-21F80DBCD7C7}" type="presOf" srcId="{55B3E391-62DF-4A47-92F9-C53D3C08219F}" destId="{7A92DA65-B0D7-4054-A1D7-876157F55F30}" srcOrd="1" destOrd="1" presId="urn:microsoft.com/office/officeart/2005/8/layout/vList4"/>
    <dgm:cxn modelId="{0D6C9568-8568-4514-B530-B598D50B4BBF}" type="presOf" srcId="{5D3F1B1F-8882-40C2-8A2D-F35C5D2DE244}" destId="{F446C351-F58B-4738-9428-E884505F1A0B}" srcOrd="0" destOrd="0" presId="urn:microsoft.com/office/officeart/2005/8/layout/vList4"/>
    <dgm:cxn modelId="{388B7D83-4823-4425-96C7-96C59E89E417}" type="presOf" srcId="{A8089130-C6AF-4C59-91BA-D491F90FD224}" destId="{982B79BF-FC76-4A30-9196-2F905D07E9DB}" srcOrd="1" destOrd="3" presId="urn:microsoft.com/office/officeart/2005/8/layout/vList4"/>
    <dgm:cxn modelId="{0ABF7F12-0904-473E-8BC0-D738C3AAA5C3}" type="presOf" srcId="{9EA8F649-A822-4005-92B6-E4F626377926}" destId="{B3EC1D43-DC87-4EF5-AA46-116C98B82BF8}" srcOrd="1" destOrd="0" presId="urn:microsoft.com/office/officeart/2005/8/layout/vList4"/>
    <dgm:cxn modelId="{E571E475-729F-4BF6-8C71-403D478EF8A7}" type="presOf" srcId="{E04A945A-6049-4891-9E14-7CDB6DAB0BC6}" destId="{982B79BF-FC76-4A30-9196-2F905D07E9DB}" srcOrd="1" destOrd="0" presId="urn:microsoft.com/office/officeart/2005/8/layout/vList4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A91A00E1-DD3A-424B-BA32-985878B7652F}" type="presOf" srcId="{9C7D0373-CC3E-413C-81C8-B470E8B263C6}" destId="{7A92DA65-B0D7-4054-A1D7-876157F55F30}" srcOrd="1" destOrd="0" presId="urn:microsoft.com/office/officeart/2005/8/layout/vList4"/>
    <dgm:cxn modelId="{BB254E46-DBAF-4F26-8E1C-7957B70831D0}" type="presOf" srcId="{523707FD-C98E-42E7-A7AE-6024BB02137F}" destId="{0E4A279F-13FD-4DEA-B856-60483CE9001C}" srcOrd="0" destOrd="1" presId="urn:microsoft.com/office/officeart/2005/8/layout/vList4"/>
    <dgm:cxn modelId="{20669006-2D53-4334-A2DC-B9FF4C65EE51}" type="presOf" srcId="{AFD36104-1D44-4289-9932-D47F79CFC7EF}" destId="{E111763A-36DB-44D3-89AB-AABCFF6EC761}" srcOrd="0" destOrd="1" presId="urn:microsoft.com/office/officeart/2005/8/layout/vList4"/>
    <dgm:cxn modelId="{3B43F41E-C320-4B7A-8543-919D9CF855BB}" type="presOf" srcId="{9EA8F649-A822-4005-92B6-E4F626377926}" destId="{0E4A279F-13FD-4DEA-B856-60483CE9001C}" srcOrd="0" destOrd="0" presId="urn:microsoft.com/office/officeart/2005/8/layout/vList4"/>
    <dgm:cxn modelId="{19E72D11-A267-4B39-8E0A-E47D1E74CA30}" type="presOf" srcId="{7B2DF067-6CFB-46CD-8FE8-6966F9650109}" destId="{73C7E5FF-CFDC-4108-A7FA-62EC1733F221}" srcOrd="0" destOrd="2" presId="urn:microsoft.com/office/officeart/2005/8/layout/vList4"/>
    <dgm:cxn modelId="{1343156D-AE09-4096-B6A7-AE142431B937}" type="presOf" srcId="{231F4CB2-16F1-4D83-A982-AA185703EE8D}" destId="{982B79BF-FC76-4A30-9196-2F905D07E9DB}" srcOrd="1" destOrd="2" presId="urn:microsoft.com/office/officeart/2005/8/layout/vList4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B75C4E30-06BF-41A4-BA49-D263017EC4C9}" type="presOf" srcId="{523707FD-C98E-42E7-A7AE-6024BB02137F}" destId="{B3EC1D43-DC87-4EF5-AA46-116C98B82BF8}" srcOrd="1" destOrd="1" presId="urn:microsoft.com/office/officeart/2005/8/layout/vList4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3F79DA3E-F00F-449E-8E7F-AF78C874B595}" type="presOf" srcId="{231F4CB2-16F1-4D83-A982-AA185703EE8D}" destId="{E111763A-36DB-44D3-89AB-AABCFF6EC761}" srcOrd="0" destOrd="2" presId="urn:microsoft.com/office/officeart/2005/8/layout/vList4"/>
    <dgm:cxn modelId="{08A5BDC1-F692-4FE5-A749-197EE9CDA7F5}" type="presOf" srcId="{9C7D0373-CC3E-413C-81C8-B470E8B263C6}" destId="{73C7E5FF-CFDC-4108-A7FA-62EC1733F221}" srcOrd="0" destOrd="0" presId="urn:microsoft.com/office/officeart/2005/8/layout/vList4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1EC54BB7-B207-4FBD-9D1C-0B1D804BE1C5}" type="presOf" srcId="{5C6785CB-18E4-4971-AEBB-48A5BB9AB520}" destId="{73C7E5FF-CFDC-4108-A7FA-62EC1733F221}" srcOrd="0" destOrd="3" presId="urn:microsoft.com/office/officeart/2005/8/layout/vList4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500AEA8B-C70E-4F69-81D8-76E07B67B6CB}" type="presOf" srcId="{AFD36104-1D44-4289-9932-D47F79CFC7EF}" destId="{982B79BF-FC76-4A30-9196-2F905D07E9DB}" srcOrd="1" destOrd="1" presId="urn:microsoft.com/office/officeart/2005/8/layout/vList4"/>
    <dgm:cxn modelId="{79BFD155-3836-4A3A-9938-3A962613F92C}" type="presOf" srcId="{B271351A-9057-4106-A219-F345F75608E9}" destId="{E111763A-36DB-44D3-89AB-AABCFF6EC761}" srcOrd="0" destOrd="4" presId="urn:microsoft.com/office/officeart/2005/8/layout/vList4"/>
    <dgm:cxn modelId="{52787BF1-B5F7-449D-A1C0-FB783D5FAFFD}" type="presOf" srcId="{5C6785CB-18E4-4971-AEBB-48A5BB9AB520}" destId="{7A92DA65-B0D7-4054-A1D7-876157F55F30}" srcOrd="1" destOrd="3" presId="urn:microsoft.com/office/officeart/2005/8/layout/vList4"/>
    <dgm:cxn modelId="{4D2A52A7-692A-4BEC-95AD-3F90E6D468D6}" type="presParOf" srcId="{F446C351-F58B-4738-9428-E884505F1A0B}" destId="{1FA9C2F7-BE0B-4AB3-AAF0-493785047944}" srcOrd="0" destOrd="0" presId="urn:microsoft.com/office/officeart/2005/8/layout/vList4"/>
    <dgm:cxn modelId="{504B2594-031D-41EE-8B6C-D0BE4A7A5A6B}" type="presParOf" srcId="{1FA9C2F7-BE0B-4AB3-AAF0-493785047944}" destId="{E111763A-36DB-44D3-89AB-AABCFF6EC761}" srcOrd="0" destOrd="0" presId="urn:microsoft.com/office/officeart/2005/8/layout/vList4"/>
    <dgm:cxn modelId="{F4366A00-F32A-43D9-9E60-4AB579332983}" type="presParOf" srcId="{1FA9C2F7-BE0B-4AB3-AAF0-493785047944}" destId="{8DF6E289-6357-4247-B7FA-6D641D528C75}" srcOrd="1" destOrd="0" presId="urn:microsoft.com/office/officeart/2005/8/layout/vList4"/>
    <dgm:cxn modelId="{24B7E99D-3E09-4715-A0B7-63C009C47AB3}" type="presParOf" srcId="{1FA9C2F7-BE0B-4AB3-AAF0-493785047944}" destId="{982B79BF-FC76-4A30-9196-2F905D07E9DB}" srcOrd="2" destOrd="0" presId="urn:microsoft.com/office/officeart/2005/8/layout/vList4"/>
    <dgm:cxn modelId="{13120C9F-9DE2-4D34-8B74-21E20F2D8FA8}" type="presParOf" srcId="{F446C351-F58B-4738-9428-E884505F1A0B}" destId="{77832C77-14B2-4FA9-BF21-E5B8CE10A854}" srcOrd="1" destOrd="0" presId="urn:microsoft.com/office/officeart/2005/8/layout/vList4"/>
    <dgm:cxn modelId="{EEA49E93-66B6-4B65-A4BD-C446BDD4A73E}" type="presParOf" srcId="{F446C351-F58B-4738-9428-E884505F1A0B}" destId="{6223937F-5A85-42F8-89F1-A31EAABD77FB}" srcOrd="2" destOrd="0" presId="urn:microsoft.com/office/officeart/2005/8/layout/vList4"/>
    <dgm:cxn modelId="{08B84FC7-BA20-4FB1-9C2B-4E876F216C5C}" type="presParOf" srcId="{6223937F-5A85-42F8-89F1-A31EAABD77FB}" destId="{0E4A279F-13FD-4DEA-B856-60483CE9001C}" srcOrd="0" destOrd="0" presId="urn:microsoft.com/office/officeart/2005/8/layout/vList4"/>
    <dgm:cxn modelId="{04623A72-100D-44CB-BEAD-5D8809D06170}" type="presParOf" srcId="{6223937F-5A85-42F8-89F1-A31EAABD77FB}" destId="{A1973E30-7BF9-46DB-80DD-3126B6415776}" srcOrd="1" destOrd="0" presId="urn:microsoft.com/office/officeart/2005/8/layout/vList4"/>
    <dgm:cxn modelId="{BC446E9A-9274-40AE-9037-ECEC41DE92D4}" type="presParOf" srcId="{6223937F-5A85-42F8-89F1-A31EAABD77FB}" destId="{B3EC1D43-DC87-4EF5-AA46-116C98B82BF8}" srcOrd="2" destOrd="0" presId="urn:microsoft.com/office/officeart/2005/8/layout/vList4"/>
    <dgm:cxn modelId="{0344E29B-15A3-4BF2-AEC8-9CC98176F4E9}" type="presParOf" srcId="{F446C351-F58B-4738-9428-E884505F1A0B}" destId="{581D0F87-422B-4456-A25F-F42D90AD08B1}" srcOrd="3" destOrd="0" presId="urn:microsoft.com/office/officeart/2005/8/layout/vList4"/>
    <dgm:cxn modelId="{419BC69A-750C-46B7-8E22-873A5678CCAF}" type="presParOf" srcId="{F446C351-F58B-4738-9428-E884505F1A0B}" destId="{D1231C8A-4CA1-46F3-A786-B8CECC9F40E3}" srcOrd="4" destOrd="0" presId="urn:microsoft.com/office/officeart/2005/8/layout/vList4"/>
    <dgm:cxn modelId="{B011D334-8A0A-4A2F-A9E7-49978D14F73A}" type="presParOf" srcId="{D1231C8A-4CA1-46F3-A786-B8CECC9F40E3}" destId="{73C7E5FF-CFDC-4108-A7FA-62EC1733F221}" srcOrd="0" destOrd="0" presId="urn:microsoft.com/office/officeart/2005/8/layout/vList4"/>
    <dgm:cxn modelId="{1235F144-8431-4021-B285-6C9425AF996E}" type="presParOf" srcId="{D1231C8A-4CA1-46F3-A786-B8CECC9F40E3}" destId="{37789156-0F31-4798-86F2-2815929A8BF2}" srcOrd="1" destOrd="0" presId="urn:microsoft.com/office/officeart/2005/8/layout/vList4"/>
    <dgm:cxn modelId="{D3FAFBB5-4B94-47A9-9A80-6EE76742C487}" type="presParOf" srcId="{D1231C8A-4CA1-46F3-A786-B8CECC9F40E3}" destId="{7A92DA65-B0D7-4054-A1D7-876157F55F30}" srcOrd="2" destOrd="0" presId="urn:microsoft.com/office/officeart/2005/8/layout/vList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F1D39-A34D-4786-A852-731D04345C2B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74778145-53D2-4931-A5C9-AE0B848F6CAB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ES" sz="2600" dirty="0" smtClean="0"/>
            <a:t>Organización</a:t>
          </a:r>
          <a:endParaRPr lang="es-ES" sz="2600" dirty="0"/>
        </a:p>
      </dgm:t>
    </dgm:pt>
    <dgm:pt modelId="{93C1ED2F-7DD4-40ED-9752-3AB97B53D094}" type="parTrans" cxnId="{99958654-A560-4DA2-B328-B06B411F3913}">
      <dgm:prSet/>
      <dgm:spPr/>
      <dgm:t>
        <a:bodyPr/>
        <a:lstStyle/>
        <a:p>
          <a:endParaRPr lang="es-ES"/>
        </a:p>
      </dgm:t>
    </dgm:pt>
    <dgm:pt modelId="{72A75890-3604-4B01-9F43-3A954AA04679}" type="sibTrans" cxnId="{99958654-A560-4DA2-B328-B06B411F3913}">
      <dgm:prSet/>
      <dgm:spPr>
        <a:solidFill>
          <a:srgbClr val="92D050"/>
        </a:solidFill>
      </dgm:spPr>
      <dgm:t>
        <a:bodyPr/>
        <a:lstStyle/>
        <a:p>
          <a:endParaRPr lang="es-ES"/>
        </a:p>
      </dgm:t>
    </dgm:pt>
    <dgm:pt modelId="{A9C2A36A-ADF6-4C77-AB63-772451BA9C1A}">
      <dgm:prSet phldrT="[Texto]" custT="1"/>
      <dgm:spPr>
        <a:solidFill>
          <a:srgbClr val="4F2270"/>
        </a:solidFill>
      </dgm:spPr>
      <dgm:t>
        <a:bodyPr/>
        <a:lstStyle/>
        <a:p>
          <a:r>
            <a:rPr lang="es-ES" sz="1800" dirty="0" smtClean="0"/>
            <a:t>Tecnología</a:t>
          </a:r>
          <a:endParaRPr lang="es-ES" sz="1800" dirty="0"/>
        </a:p>
      </dgm:t>
    </dgm:pt>
    <dgm:pt modelId="{A6957A6B-E0C2-4F4D-B303-6D9C5B93D57B}" type="parTrans" cxnId="{2CB28718-3AE7-423A-BBC2-20A6B8D23BBB}">
      <dgm:prSet/>
      <dgm:spPr/>
      <dgm:t>
        <a:bodyPr/>
        <a:lstStyle/>
        <a:p>
          <a:endParaRPr lang="es-ES"/>
        </a:p>
      </dgm:t>
    </dgm:pt>
    <dgm:pt modelId="{36FFC72B-B887-4B6C-B776-3230502366DE}" type="sibTrans" cxnId="{2CB28718-3AE7-423A-BBC2-20A6B8D23BBB}">
      <dgm:prSet/>
      <dgm:spPr>
        <a:solidFill>
          <a:srgbClr val="4F2270"/>
        </a:solidFill>
      </dgm:spPr>
      <dgm:t>
        <a:bodyPr/>
        <a:lstStyle/>
        <a:p>
          <a:endParaRPr lang="es-ES"/>
        </a:p>
      </dgm:t>
    </dgm:pt>
    <dgm:pt modelId="{E1249394-D0EC-4E5D-BC6F-65C7A65381A0}">
      <dgm:prSet phldrT="[Texto]" custT="1"/>
      <dgm:spPr>
        <a:solidFill>
          <a:srgbClr val="698DB5"/>
        </a:solidFill>
      </dgm:spPr>
      <dgm:t>
        <a:bodyPr/>
        <a:lstStyle/>
        <a:p>
          <a:r>
            <a:rPr lang="es-ES" sz="1800" b="1" dirty="0" smtClean="0"/>
            <a:t>Dedicación</a:t>
          </a:r>
          <a:endParaRPr lang="es-ES" sz="1800" b="1" dirty="0"/>
        </a:p>
      </dgm:t>
    </dgm:pt>
    <dgm:pt modelId="{6FBA968F-21EC-4DBC-8B91-FAEFBF05862D}" type="parTrans" cxnId="{259E4627-22EB-47FF-B2FC-D597788F07F2}">
      <dgm:prSet/>
      <dgm:spPr/>
      <dgm:t>
        <a:bodyPr/>
        <a:lstStyle/>
        <a:p>
          <a:endParaRPr lang="es-ES"/>
        </a:p>
      </dgm:t>
    </dgm:pt>
    <dgm:pt modelId="{4141F70D-4598-40F5-9E18-D9BF3302941A}" type="sibTrans" cxnId="{259E4627-22EB-47FF-B2FC-D597788F07F2}">
      <dgm:prSet/>
      <dgm:spPr>
        <a:solidFill>
          <a:srgbClr val="698DB5"/>
        </a:solidFill>
      </dgm:spPr>
      <dgm:t>
        <a:bodyPr/>
        <a:lstStyle/>
        <a:p>
          <a:endParaRPr lang="es-ES"/>
        </a:p>
      </dgm:t>
    </dgm:pt>
    <dgm:pt modelId="{F01373FE-280D-4441-8DCA-E50C93B9CA73}" type="pres">
      <dgm:prSet presAssocID="{310F1D39-A34D-4786-A852-731D04345C2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88E8E5A-8ED0-4163-AC60-A677D1A85CCB}" type="pres">
      <dgm:prSet presAssocID="{74778145-53D2-4931-A5C9-AE0B848F6CA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35A60B-2550-4DA9-876B-A16E1E322476}" type="pres">
      <dgm:prSet presAssocID="{74778145-53D2-4931-A5C9-AE0B848F6CAB}" presName="gear1srcNode" presStyleLbl="node1" presStyleIdx="0" presStyleCnt="3"/>
      <dgm:spPr/>
      <dgm:t>
        <a:bodyPr/>
        <a:lstStyle/>
        <a:p>
          <a:endParaRPr lang="es-ES"/>
        </a:p>
      </dgm:t>
    </dgm:pt>
    <dgm:pt modelId="{FFC328FC-2279-4874-8913-2CCE961DF47E}" type="pres">
      <dgm:prSet presAssocID="{74778145-53D2-4931-A5C9-AE0B848F6CAB}" presName="gear1dstNode" presStyleLbl="node1" presStyleIdx="0" presStyleCnt="3"/>
      <dgm:spPr/>
      <dgm:t>
        <a:bodyPr/>
        <a:lstStyle/>
        <a:p>
          <a:endParaRPr lang="es-ES"/>
        </a:p>
      </dgm:t>
    </dgm:pt>
    <dgm:pt modelId="{882B0782-6779-45C1-832E-A9645C38F780}" type="pres">
      <dgm:prSet presAssocID="{A9C2A36A-ADF6-4C77-AB63-772451BA9C1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7A7E6-3381-4C27-AC33-ADF1D1C62539}" type="pres">
      <dgm:prSet presAssocID="{A9C2A36A-ADF6-4C77-AB63-772451BA9C1A}" presName="gear2srcNode" presStyleLbl="node1" presStyleIdx="1" presStyleCnt="3"/>
      <dgm:spPr/>
      <dgm:t>
        <a:bodyPr/>
        <a:lstStyle/>
        <a:p>
          <a:endParaRPr lang="es-ES"/>
        </a:p>
      </dgm:t>
    </dgm:pt>
    <dgm:pt modelId="{6FDDDFF2-3CFA-46CD-A3DB-D37104DDE5E8}" type="pres">
      <dgm:prSet presAssocID="{A9C2A36A-ADF6-4C77-AB63-772451BA9C1A}" presName="gear2dstNode" presStyleLbl="node1" presStyleIdx="1" presStyleCnt="3"/>
      <dgm:spPr/>
      <dgm:t>
        <a:bodyPr/>
        <a:lstStyle/>
        <a:p>
          <a:endParaRPr lang="es-ES"/>
        </a:p>
      </dgm:t>
    </dgm:pt>
    <dgm:pt modelId="{4E5C6B77-7F83-425D-B70E-8A191A2DA944}" type="pres">
      <dgm:prSet presAssocID="{E1249394-D0EC-4E5D-BC6F-65C7A65381A0}" presName="gear3" presStyleLbl="node1" presStyleIdx="2" presStyleCnt="3"/>
      <dgm:spPr/>
      <dgm:t>
        <a:bodyPr/>
        <a:lstStyle/>
        <a:p>
          <a:endParaRPr lang="es-ES"/>
        </a:p>
      </dgm:t>
    </dgm:pt>
    <dgm:pt modelId="{62DD3A5E-B68F-42C0-84A8-08161C5FB4EB}" type="pres">
      <dgm:prSet presAssocID="{E1249394-D0EC-4E5D-BC6F-65C7A65381A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60FD6F-ACF5-4C40-BDC0-696B2D9A5F9B}" type="pres">
      <dgm:prSet presAssocID="{E1249394-D0EC-4E5D-BC6F-65C7A65381A0}" presName="gear3srcNode" presStyleLbl="node1" presStyleIdx="2" presStyleCnt="3"/>
      <dgm:spPr/>
      <dgm:t>
        <a:bodyPr/>
        <a:lstStyle/>
        <a:p>
          <a:endParaRPr lang="es-ES"/>
        </a:p>
      </dgm:t>
    </dgm:pt>
    <dgm:pt modelId="{0713B498-2E96-4733-A37B-F8399D6ED6D0}" type="pres">
      <dgm:prSet presAssocID="{E1249394-D0EC-4E5D-BC6F-65C7A65381A0}" presName="gear3dstNode" presStyleLbl="node1" presStyleIdx="2" presStyleCnt="3"/>
      <dgm:spPr/>
      <dgm:t>
        <a:bodyPr/>
        <a:lstStyle/>
        <a:p>
          <a:endParaRPr lang="es-ES"/>
        </a:p>
      </dgm:t>
    </dgm:pt>
    <dgm:pt modelId="{EC80206F-6ED5-470E-9352-DF2C3E13D09E}" type="pres">
      <dgm:prSet presAssocID="{72A75890-3604-4B01-9F43-3A954AA04679}" presName="connector1" presStyleLbl="sibTrans2D1" presStyleIdx="0" presStyleCnt="3"/>
      <dgm:spPr/>
      <dgm:t>
        <a:bodyPr/>
        <a:lstStyle/>
        <a:p>
          <a:endParaRPr lang="es-ES"/>
        </a:p>
      </dgm:t>
    </dgm:pt>
    <dgm:pt modelId="{74C0AE3B-2784-4C62-A4A0-2435B2D48726}" type="pres">
      <dgm:prSet presAssocID="{36FFC72B-B887-4B6C-B776-3230502366DE}" presName="connector2" presStyleLbl="sibTrans2D1" presStyleIdx="1" presStyleCnt="3"/>
      <dgm:spPr/>
      <dgm:t>
        <a:bodyPr/>
        <a:lstStyle/>
        <a:p>
          <a:endParaRPr lang="es-ES"/>
        </a:p>
      </dgm:t>
    </dgm:pt>
    <dgm:pt modelId="{36B1BD25-2EAE-4D35-899F-4008C62A2C66}" type="pres">
      <dgm:prSet presAssocID="{4141F70D-4598-40F5-9E18-D9BF3302941A}" presName="connector3" presStyleLbl="sibTrans2D1" presStyleIdx="2" presStyleCnt="3" custLinFactNeighborX="1694" custLinFactNeighborY="-403"/>
      <dgm:spPr/>
      <dgm:t>
        <a:bodyPr/>
        <a:lstStyle/>
        <a:p>
          <a:endParaRPr lang="es-ES"/>
        </a:p>
      </dgm:t>
    </dgm:pt>
  </dgm:ptLst>
  <dgm:cxnLst>
    <dgm:cxn modelId="{D5DAA1F4-F876-4DAF-967A-6EE409ECB299}" type="presOf" srcId="{310F1D39-A34D-4786-A852-731D04345C2B}" destId="{F01373FE-280D-4441-8DCA-E50C93B9CA73}" srcOrd="0" destOrd="0" presId="urn:microsoft.com/office/officeart/2005/8/layout/gear1"/>
    <dgm:cxn modelId="{FFB2C5BA-ACFE-41A3-A08B-28936B301CDD}" type="presOf" srcId="{E1249394-D0EC-4E5D-BC6F-65C7A65381A0}" destId="{4E5C6B77-7F83-425D-B70E-8A191A2DA944}" srcOrd="0" destOrd="0" presId="urn:microsoft.com/office/officeart/2005/8/layout/gear1"/>
    <dgm:cxn modelId="{7C89F52B-1586-449F-BAD7-4F45EED1033E}" type="presOf" srcId="{A9C2A36A-ADF6-4C77-AB63-772451BA9C1A}" destId="{882B0782-6779-45C1-832E-A9645C38F780}" srcOrd="0" destOrd="0" presId="urn:microsoft.com/office/officeart/2005/8/layout/gear1"/>
    <dgm:cxn modelId="{8575E987-E6E6-4847-A786-57B2338D570C}" type="presOf" srcId="{E1249394-D0EC-4E5D-BC6F-65C7A65381A0}" destId="{0713B498-2E96-4733-A37B-F8399D6ED6D0}" srcOrd="3" destOrd="0" presId="urn:microsoft.com/office/officeart/2005/8/layout/gear1"/>
    <dgm:cxn modelId="{45D015D0-2413-4F6B-A99D-85283BDEE860}" type="presOf" srcId="{74778145-53D2-4931-A5C9-AE0B848F6CAB}" destId="{788E8E5A-8ED0-4163-AC60-A677D1A85CCB}" srcOrd="0" destOrd="0" presId="urn:microsoft.com/office/officeart/2005/8/layout/gear1"/>
    <dgm:cxn modelId="{3442B390-72BA-4CC5-80D6-21782DE9763A}" type="presOf" srcId="{36FFC72B-B887-4B6C-B776-3230502366DE}" destId="{74C0AE3B-2784-4C62-A4A0-2435B2D48726}" srcOrd="0" destOrd="0" presId="urn:microsoft.com/office/officeart/2005/8/layout/gear1"/>
    <dgm:cxn modelId="{015D8922-6BCD-4423-96D6-9C250474ED31}" type="presOf" srcId="{A9C2A36A-ADF6-4C77-AB63-772451BA9C1A}" destId="{7987A7E6-3381-4C27-AC33-ADF1D1C62539}" srcOrd="1" destOrd="0" presId="urn:microsoft.com/office/officeart/2005/8/layout/gear1"/>
    <dgm:cxn modelId="{F7B88AC0-3FDD-40F1-AB25-A1D1CB0123FF}" type="presOf" srcId="{72A75890-3604-4B01-9F43-3A954AA04679}" destId="{EC80206F-6ED5-470E-9352-DF2C3E13D09E}" srcOrd="0" destOrd="0" presId="urn:microsoft.com/office/officeart/2005/8/layout/gear1"/>
    <dgm:cxn modelId="{60B097A4-4951-4114-A88C-55B251406564}" type="presOf" srcId="{A9C2A36A-ADF6-4C77-AB63-772451BA9C1A}" destId="{6FDDDFF2-3CFA-46CD-A3DB-D37104DDE5E8}" srcOrd="2" destOrd="0" presId="urn:microsoft.com/office/officeart/2005/8/layout/gear1"/>
    <dgm:cxn modelId="{BA593E9C-E725-4389-9890-06AA34FFB333}" type="presOf" srcId="{E1249394-D0EC-4E5D-BC6F-65C7A65381A0}" destId="{62DD3A5E-B68F-42C0-84A8-08161C5FB4EB}" srcOrd="1" destOrd="0" presId="urn:microsoft.com/office/officeart/2005/8/layout/gear1"/>
    <dgm:cxn modelId="{A4618D43-CC00-4D22-BC9E-BBBF4E5C2CD4}" type="presOf" srcId="{74778145-53D2-4931-A5C9-AE0B848F6CAB}" destId="{0335A60B-2550-4DA9-876B-A16E1E322476}" srcOrd="1" destOrd="0" presId="urn:microsoft.com/office/officeart/2005/8/layout/gear1"/>
    <dgm:cxn modelId="{F0D8DF78-D2C4-43F0-8563-40A4DDED7990}" type="presOf" srcId="{E1249394-D0EC-4E5D-BC6F-65C7A65381A0}" destId="{5960FD6F-ACF5-4C40-BDC0-696B2D9A5F9B}" srcOrd="2" destOrd="0" presId="urn:microsoft.com/office/officeart/2005/8/layout/gear1"/>
    <dgm:cxn modelId="{87C263C5-FAD3-45DD-8707-A2C6F3F13E3A}" type="presOf" srcId="{4141F70D-4598-40F5-9E18-D9BF3302941A}" destId="{36B1BD25-2EAE-4D35-899F-4008C62A2C66}" srcOrd="0" destOrd="0" presId="urn:microsoft.com/office/officeart/2005/8/layout/gear1"/>
    <dgm:cxn modelId="{259E4627-22EB-47FF-B2FC-D597788F07F2}" srcId="{310F1D39-A34D-4786-A852-731D04345C2B}" destId="{E1249394-D0EC-4E5D-BC6F-65C7A65381A0}" srcOrd="2" destOrd="0" parTransId="{6FBA968F-21EC-4DBC-8B91-FAEFBF05862D}" sibTransId="{4141F70D-4598-40F5-9E18-D9BF3302941A}"/>
    <dgm:cxn modelId="{2CB28718-3AE7-423A-BBC2-20A6B8D23BBB}" srcId="{310F1D39-A34D-4786-A852-731D04345C2B}" destId="{A9C2A36A-ADF6-4C77-AB63-772451BA9C1A}" srcOrd="1" destOrd="0" parTransId="{A6957A6B-E0C2-4F4D-B303-6D9C5B93D57B}" sibTransId="{36FFC72B-B887-4B6C-B776-3230502366DE}"/>
    <dgm:cxn modelId="{99958654-A560-4DA2-B328-B06B411F3913}" srcId="{310F1D39-A34D-4786-A852-731D04345C2B}" destId="{74778145-53D2-4931-A5C9-AE0B848F6CAB}" srcOrd="0" destOrd="0" parTransId="{93C1ED2F-7DD4-40ED-9752-3AB97B53D094}" sibTransId="{72A75890-3604-4B01-9F43-3A954AA04679}"/>
    <dgm:cxn modelId="{0D22EECA-DF4F-4F0B-85ED-D8A87A1F03CB}" type="presOf" srcId="{74778145-53D2-4931-A5C9-AE0B848F6CAB}" destId="{FFC328FC-2279-4874-8913-2CCE961DF47E}" srcOrd="2" destOrd="0" presId="urn:microsoft.com/office/officeart/2005/8/layout/gear1"/>
    <dgm:cxn modelId="{05A4CA29-3DDD-4CF6-9CBC-60FCAD7BE009}" type="presParOf" srcId="{F01373FE-280D-4441-8DCA-E50C93B9CA73}" destId="{788E8E5A-8ED0-4163-AC60-A677D1A85CCB}" srcOrd="0" destOrd="0" presId="urn:microsoft.com/office/officeart/2005/8/layout/gear1"/>
    <dgm:cxn modelId="{B2139AF0-A228-497D-BEE5-FEF630E930E5}" type="presParOf" srcId="{F01373FE-280D-4441-8DCA-E50C93B9CA73}" destId="{0335A60B-2550-4DA9-876B-A16E1E322476}" srcOrd="1" destOrd="0" presId="urn:microsoft.com/office/officeart/2005/8/layout/gear1"/>
    <dgm:cxn modelId="{FCF6FFB8-4510-4F64-9193-5F299B92A732}" type="presParOf" srcId="{F01373FE-280D-4441-8DCA-E50C93B9CA73}" destId="{FFC328FC-2279-4874-8913-2CCE961DF47E}" srcOrd="2" destOrd="0" presId="urn:microsoft.com/office/officeart/2005/8/layout/gear1"/>
    <dgm:cxn modelId="{8F74E71F-0C21-4872-AC6E-2638BCBB5A01}" type="presParOf" srcId="{F01373FE-280D-4441-8DCA-E50C93B9CA73}" destId="{882B0782-6779-45C1-832E-A9645C38F780}" srcOrd="3" destOrd="0" presId="urn:microsoft.com/office/officeart/2005/8/layout/gear1"/>
    <dgm:cxn modelId="{F4B6FBA8-1B1B-4C7B-B72B-34FAEB8937F6}" type="presParOf" srcId="{F01373FE-280D-4441-8DCA-E50C93B9CA73}" destId="{7987A7E6-3381-4C27-AC33-ADF1D1C62539}" srcOrd="4" destOrd="0" presId="urn:microsoft.com/office/officeart/2005/8/layout/gear1"/>
    <dgm:cxn modelId="{87A4CA35-6399-4608-BC33-D1864044FBDF}" type="presParOf" srcId="{F01373FE-280D-4441-8DCA-E50C93B9CA73}" destId="{6FDDDFF2-3CFA-46CD-A3DB-D37104DDE5E8}" srcOrd="5" destOrd="0" presId="urn:microsoft.com/office/officeart/2005/8/layout/gear1"/>
    <dgm:cxn modelId="{2E88AE74-3EBE-46E9-A721-D6848294FD45}" type="presParOf" srcId="{F01373FE-280D-4441-8DCA-E50C93B9CA73}" destId="{4E5C6B77-7F83-425D-B70E-8A191A2DA944}" srcOrd="6" destOrd="0" presId="urn:microsoft.com/office/officeart/2005/8/layout/gear1"/>
    <dgm:cxn modelId="{A4984110-F550-4038-B54E-180E5FFC3FE6}" type="presParOf" srcId="{F01373FE-280D-4441-8DCA-E50C93B9CA73}" destId="{62DD3A5E-B68F-42C0-84A8-08161C5FB4EB}" srcOrd="7" destOrd="0" presId="urn:microsoft.com/office/officeart/2005/8/layout/gear1"/>
    <dgm:cxn modelId="{8E6C5F61-65A9-436B-9DED-D918B329C3BF}" type="presParOf" srcId="{F01373FE-280D-4441-8DCA-E50C93B9CA73}" destId="{5960FD6F-ACF5-4C40-BDC0-696B2D9A5F9B}" srcOrd="8" destOrd="0" presId="urn:microsoft.com/office/officeart/2005/8/layout/gear1"/>
    <dgm:cxn modelId="{2983010B-5DB6-4794-9654-49ECDF855791}" type="presParOf" srcId="{F01373FE-280D-4441-8DCA-E50C93B9CA73}" destId="{0713B498-2E96-4733-A37B-F8399D6ED6D0}" srcOrd="9" destOrd="0" presId="urn:microsoft.com/office/officeart/2005/8/layout/gear1"/>
    <dgm:cxn modelId="{D3FD9248-B641-4679-A917-A83088D43656}" type="presParOf" srcId="{F01373FE-280D-4441-8DCA-E50C93B9CA73}" destId="{EC80206F-6ED5-470E-9352-DF2C3E13D09E}" srcOrd="10" destOrd="0" presId="urn:microsoft.com/office/officeart/2005/8/layout/gear1"/>
    <dgm:cxn modelId="{D89F59BE-593D-445F-A383-1AB94B582722}" type="presParOf" srcId="{F01373FE-280D-4441-8DCA-E50C93B9CA73}" destId="{74C0AE3B-2784-4C62-A4A0-2435B2D48726}" srcOrd="11" destOrd="0" presId="urn:microsoft.com/office/officeart/2005/8/layout/gear1"/>
    <dgm:cxn modelId="{82376E98-8682-4505-9E07-C6326135C5D2}" type="presParOf" srcId="{F01373FE-280D-4441-8DCA-E50C93B9CA73}" destId="{36B1BD25-2EAE-4D35-899F-4008C62A2C66}" srcOrd="12" destOrd="0" presId="urn:microsoft.com/office/officeart/2005/8/layout/gear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216B0F-4A89-4B36-89BA-D5A7631C85CE}" type="doc">
      <dgm:prSet loTypeId="urn:microsoft.com/office/officeart/2005/8/layout/vList4" loCatId="list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E6A3EA01-BFA5-4ACE-812D-AFF191E8B582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Dedicación </a:t>
          </a:r>
          <a:endParaRPr lang="es-ES" dirty="0"/>
        </a:p>
      </dgm:t>
    </dgm:pt>
    <dgm:pt modelId="{CF9392AF-9B7B-4AAA-A133-B7F291F53F65}" type="parTrans" cxnId="{537955C6-27F5-4675-9D05-FB61E3C1FCC8}">
      <dgm:prSet/>
      <dgm:spPr/>
      <dgm:t>
        <a:bodyPr/>
        <a:lstStyle/>
        <a:p>
          <a:endParaRPr lang="es-ES"/>
        </a:p>
      </dgm:t>
    </dgm:pt>
    <dgm:pt modelId="{DFEB35EF-F9DA-4DEF-BEEC-4C219CFAFBFB}" type="sibTrans" cxnId="{537955C6-27F5-4675-9D05-FB61E3C1FCC8}">
      <dgm:prSet/>
      <dgm:spPr/>
      <dgm:t>
        <a:bodyPr/>
        <a:lstStyle/>
        <a:p>
          <a:endParaRPr lang="es-ES"/>
        </a:p>
      </dgm:t>
    </dgm:pt>
    <dgm:pt modelId="{85C5CF48-DE46-496B-9FC2-9004A3DB5243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Falta </a:t>
          </a:r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de tiempo por </a:t>
          </a:r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compromisos laborales</a:t>
          </a:r>
          <a:endParaRPr lang="es-ES" dirty="0" smtClean="0">
            <a:solidFill>
              <a:schemeClr val="accent2">
                <a:lumMod val="75000"/>
              </a:schemeClr>
            </a:solidFill>
          </a:endParaRPr>
        </a:p>
      </dgm:t>
    </dgm:pt>
    <dgm:pt modelId="{BBEB42AC-67D6-430F-92C0-65CEDBFC9F0D}" type="parTrans" cxnId="{8B1CFE11-1959-4658-BAD2-6A23A484F8FC}">
      <dgm:prSet/>
      <dgm:spPr/>
      <dgm:t>
        <a:bodyPr/>
        <a:lstStyle/>
        <a:p>
          <a:endParaRPr lang="es-ES"/>
        </a:p>
      </dgm:t>
    </dgm:pt>
    <dgm:pt modelId="{D4CE80D2-5A5F-4B61-BDE9-994DBC235BDA}" type="sibTrans" cxnId="{8B1CFE11-1959-4658-BAD2-6A23A484F8FC}">
      <dgm:prSet/>
      <dgm:spPr/>
      <dgm:t>
        <a:bodyPr/>
        <a:lstStyle/>
        <a:p>
          <a:endParaRPr lang="es-ES"/>
        </a:p>
      </dgm:t>
    </dgm:pt>
    <dgm:pt modelId="{15D3C4FD-1038-408D-8C49-3A7EA88C6177}">
      <dgm:prSet phldrT="[Texto]"/>
      <dgm:spPr/>
      <dgm:t>
        <a:bodyPr/>
        <a:lstStyle/>
        <a:p>
          <a:r>
            <a:rPr lang="es-ES" dirty="0" smtClean="0"/>
            <a:t>No se me ocurre</a:t>
          </a:r>
          <a:endParaRPr lang="es-ES" dirty="0"/>
        </a:p>
      </dgm:t>
    </dgm:pt>
    <dgm:pt modelId="{46D8A733-29B3-4CC7-A269-E9726ACFA3AB}" type="parTrans" cxnId="{6B4C94E1-2F66-4CA9-A09F-3CFDE55FBFA5}">
      <dgm:prSet/>
      <dgm:spPr/>
      <dgm:t>
        <a:bodyPr/>
        <a:lstStyle/>
        <a:p>
          <a:endParaRPr lang="es-ES"/>
        </a:p>
      </dgm:t>
    </dgm:pt>
    <dgm:pt modelId="{6FFDBA44-B031-45FF-9B71-A4D612747F83}" type="sibTrans" cxnId="{6B4C94E1-2F66-4CA9-A09F-3CFDE55FBFA5}">
      <dgm:prSet/>
      <dgm:spPr/>
      <dgm:t>
        <a:bodyPr/>
        <a:lstStyle/>
        <a:p>
          <a:endParaRPr lang="es-ES"/>
        </a:p>
      </dgm:t>
    </dgm:pt>
    <dgm:pt modelId="{5F9E3BED-AF93-4BBD-B837-D8D0B61A4D57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Organización</a:t>
          </a:r>
          <a:endParaRPr lang="es-ES" dirty="0"/>
        </a:p>
      </dgm:t>
    </dgm:pt>
    <dgm:pt modelId="{749EE126-C00A-484E-9789-50A511CF6D29}" type="parTrans" cxnId="{959AD37E-B920-452B-82CE-A451E654A95C}">
      <dgm:prSet/>
      <dgm:spPr/>
      <dgm:t>
        <a:bodyPr/>
        <a:lstStyle/>
        <a:p>
          <a:endParaRPr lang="es-ES"/>
        </a:p>
      </dgm:t>
    </dgm:pt>
    <dgm:pt modelId="{64D83D65-F88D-4ACA-9842-26B6FCC63F0B}" type="sibTrans" cxnId="{959AD37E-B920-452B-82CE-A451E654A95C}">
      <dgm:prSet/>
      <dgm:spPr/>
      <dgm:t>
        <a:bodyPr/>
        <a:lstStyle/>
        <a:p>
          <a:endParaRPr lang="es-ES"/>
        </a:p>
      </dgm:t>
    </dgm:pt>
    <dgm:pt modelId="{FB4CD556-EA90-42B5-B143-65CDEC6CC30D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Poca disponibilidad para reuniones de trabajo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118F39E0-FFFF-4E4E-A4C2-7E8229DAE869}" type="parTrans" cxnId="{F41B962A-81A9-4339-B56E-BCC48B7DB93D}">
      <dgm:prSet/>
      <dgm:spPr/>
      <dgm:t>
        <a:bodyPr/>
        <a:lstStyle/>
        <a:p>
          <a:endParaRPr lang="es-ES"/>
        </a:p>
      </dgm:t>
    </dgm:pt>
    <dgm:pt modelId="{443E1055-7B8E-4261-B52E-D82034922EA3}" type="sibTrans" cxnId="{F41B962A-81A9-4339-B56E-BCC48B7DB93D}">
      <dgm:prSet/>
      <dgm:spPr/>
      <dgm:t>
        <a:bodyPr/>
        <a:lstStyle/>
        <a:p>
          <a:endParaRPr lang="es-ES"/>
        </a:p>
      </dgm:t>
    </dgm:pt>
    <dgm:pt modelId="{FFE8E515-CA1D-4ED5-9A1C-A5CD197BE0DE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Distintas preferencias de cada integrante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4D84FC99-8169-407F-924D-42D0F4EB4CE5}" type="parTrans" cxnId="{658B5150-8F43-4B1C-8B9A-DE8FEEB6A96B}">
      <dgm:prSet/>
      <dgm:spPr/>
      <dgm:t>
        <a:bodyPr/>
        <a:lstStyle/>
        <a:p>
          <a:endParaRPr lang="es-ES"/>
        </a:p>
      </dgm:t>
    </dgm:pt>
    <dgm:pt modelId="{D4B653F3-7E12-4AE1-82D3-8FB8F5F70154}" type="sibTrans" cxnId="{658B5150-8F43-4B1C-8B9A-DE8FEEB6A96B}">
      <dgm:prSet/>
      <dgm:spPr/>
      <dgm:t>
        <a:bodyPr/>
        <a:lstStyle/>
        <a:p>
          <a:endParaRPr lang="es-ES"/>
        </a:p>
      </dgm:t>
    </dgm:pt>
    <dgm:pt modelId="{82682BF8-92E6-4301-B415-05BF82B7C445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Tecnología</a:t>
          </a:r>
          <a:endParaRPr lang="es-ES" dirty="0"/>
        </a:p>
      </dgm:t>
    </dgm:pt>
    <dgm:pt modelId="{4F0CCBB8-F3C3-4409-8B01-28DC350A9EFC}" type="parTrans" cxnId="{A314CA7E-33CF-4B52-A968-21F7F0623AC2}">
      <dgm:prSet/>
      <dgm:spPr/>
      <dgm:t>
        <a:bodyPr/>
        <a:lstStyle/>
        <a:p>
          <a:endParaRPr lang="es-ES"/>
        </a:p>
      </dgm:t>
    </dgm:pt>
    <dgm:pt modelId="{89ED9986-6AA2-49AF-86EE-F1A3A1C42F26}" type="sibTrans" cxnId="{A314CA7E-33CF-4B52-A968-21F7F0623AC2}">
      <dgm:prSet/>
      <dgm:spPr/>
      <dgm:t>
        <a:bodyPr/>
        <a:lstStyle/>
        <a:p>
          <a:endParaRPr lang="es-ES"/>
        </a:p>
      </dgm:t>
    </dgm:pt>
    <dgm:pt modelId="{D3CD783F-7167-4674-8942-8DAD53DF6330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Falta de conocimiento de la tecnología elegida </a:t>
          </a:r>
          <a:endParaRPr lang="es-ES" dirty="0"/>
        </a:p>
      </dgm:t>
    </dgm:pt>
    <dgm:pt modelId="{A6827A41-4B0B-4128-9EF5-D3D69921A748}" type="parTrans" cxnId="{7EE153F8-B2C7-4D44-83EF-F789927DACDA}">
      <dgm:prSet/>
      <dgm:spPr/>
      <dgm:t>
        <a:bodyPr/>
        <a:lstStyle/>
        <a:p>
          <a:endParaRPr lang="es-ES"/>
        </a:p>
      </dgm:t>
    </dgm:pt>
    <dgm:pt modelId="{1B8A69C3-6A06-4F50-8F92-AE8E87BB8A55}" type="sibTrans" cxnId="{7EE153F8-B2C7-4D44-83EF-F789927DACDA}">
      <dgm:prSet/>
      <dgm:spPr/>
      <dgm:t>
        <a:bodyPr/>
        <a:lstStyle/>
        <a:p>
          <a:endParaRPr lang="es-ES"/>
        </a:p>
      </dgm:t>
    </dgm:pt>
    <dgm:pt modelId="{F4605180-2196-4C74-8BAA-D3F8F9065647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Curva de aprendizaje pronunciada </a:t>
          </a:r>
          <a:endParaRPr lang="es-ES" dirty="0"/>
        </a:p>
      </dgm:t>
    </dgm:pt>
    <dgm:pt modelId="{DB3EB885-D96E-422A-B50C-EFE8BDDB3D00}" type="parTrans" cxnId="{B6474D60-2AC4-4D4D-B99E-D081C9E779D5}">
      <dgm:prSet/>
      <dgm:spPr/>
      <dgm:t>
        <a:bodyPr/>
        <a:lstStyle/>
        <a:p>
          <a:endParaRPr lang="es-ES"/>
        </a:p>
      </dgm:t>
    </dgm:pt>
    <dgm:pt modelId="{AB169F39-F949-41F0-BB8A-D12777B24A9B}" type="sibTrans" cxnId="{B6474D60-2AC4-4D4D-B99E-D081C9E779D5}">
      <dgm:prSet/>
      <dgm:spPr/>
      <dgm:t>
        <a:bodyPr/>
        <a:lstStyle/>
        <a:p>
          <a:endParaRPr lang="es-ES"/>
        </a:p>
      </dgm:t>
    </dgm:pt>
    <dgm:pt modelId="{F80E5CEF-C85F-4535-A869-61A413F2180C}" type="pres">
      <dgm:prSet presAssocID="{F8216B0F-4A89-4B36-89BA-D5A7631C85C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96F5841-91A1-42F1-91C6-07A14BBA3FE7}" type="pres">
      <dgm:prSet presAssocID="{E6A3EA01-BFA5-4ACE-812D-AFF191E8B582}" presName="comp" presStyleCnt="0"/>
      <dgm:spPr/>
    </dgm:pt>
    <dgm:pt modelId="{A257B779-2738-43AC-A2BA-FFEA657AD724}" type="pres">
      <dgm:prSet presAssocID="{E6A3EA01-BFA5-4ACE-812D-AFF191E8B582}" presName="box" presStyleLbl="node1" presStyleIdx="0" presStyleCnt="3"/>
      <dgm:spPr/>
      <dgm:t>
        <a:bodyPr/>
        <a:lstStyle/>
        <a:p>
          <a:endParaRPr lang="es-ES"/>
        </a:p>
      </dgm:t>
    </dgm:pt>
    <dgm:pt modelId="{03CF10A0-089F-481B-8CE8-91442EC08EBA}" type="pres">
      <dgm:prSet presAssocID="{E6A3EA01-BFA5-4ACE-812D-AFF191E8B582}" presName="img" presStyleLbl="fgImgPlace1" presStyleIdx="0" presStyleCnt="3" custScaleX="64601" custScaleY="84836" custLinFactNeighborX="-431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850EE135-28B0-4D02-8070-C231E27C20D3}" type="pres">
      <dgm:prSet presAssocID="{E6A3EA01-BFA5-4ACE-812D-AFF191E8B582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9B392A-6799-421D-BBBF-E9DC6B553CE9}" type="pres">
      <dgm:prSet presAssocID="{DFEB35EF-F9DA-4DEF-BEEC-4C219CFAFBFB}" presName="spacer" presStyleCnt="0"/>
      <dgm:spPr/>
    </dgm:pt>
    <dgm:pt modelId="{2EFE236A-9A11-4C2E-85A4-CE01B9E8DDCE}" type="pres">
      <dgm:prSet presAssocID="{5F9E3BED-AF93-4BBD-B837-D8D0B61A4D57}" presName="comp" presStyleCnt="0"/>
      <dgm:spPr/>
    </dgm:pt>
    <dgm:pt modelId="{DCB50812-0279-4377-BD1B-D6435D5CB27F}" type="pres">
      <dgm:prSet presAssocID="{5F9E3BED-AF93-4BBD-B837-D8D0B61A4D57}" presName="box" presStyleLbl="node1" presStyleIdx="1" presStyleCnt="3"/>
      <dgm:spPr/>
      <dgm:t>
        <a:bodyPr/>
        <a:lstStyle/>
        <a:p>
          <a:endParaRPr lang="es-ES"/>
        </a:p>
      </dgm:t>
    </dgm:pt>
    <dgm:pt modelId="{410781DD-5C49-46AF-8D5A-EAF1A97A46E3}" type="pres">
      <dgm:prSet presAssocID="{5F9E3BED-AF93-4BBD-B837-D8D0B61A4D57}" presName="img" presStyleLbl="fgImgPlace1" presStyleIdx="1" presStyleCnt="3" custScaleX="73330" custScaleY="9836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749820AC-A718-4886-956D-F75AD4CDE328}" type="pres">
      <dgm:prSet presAssocID="{5F9E3BED-AF93-4BBD-B837-D8D0B61A4D5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BA62B-6AB8-4A77-BE63-0630AD15D322}" type="pres">
      <dgm:prSet presAssocID="{64D83D65-F88D-4ACA-9842-26B6FCC63F0B}" presName="spacer" presStyleCnt="0"/>
      <dgm:spPr/>
    </dgm:pt>
    <dgm:pt modelId="{A60F6D8A-0B3A-40E2-BD6B-DF9FC8EFE827}" type="pres">
      <dgm:prSet presAssocID="{82682BF8-92E6-4301-B415-05BF82B7C445}" presName="comp" presStyleCnt="0"/>
      <dgm:spPr/>
    </dgm:pt>
    <dgm:pt modelId="{9780D458-18A5-4033-BF08-30A31C92458B}" type="pres">
      <dgm:prSet presAssocID="{82682BF8-92E6-4301-B415-05BF82B7C445}" presName="box" presStyleLbl="node1" presStyleIdx="2" presStyleCnt="3"/>
      <dgm:spPr/>
      <dgm:t>
        <a:bodyPr/>
        <a:lstStyle/>
        <a:p>
          <a:endParaRPr lang="es-ES"/>
        </a:p>
      </dgm:t>
    </dgm:pt>
    <dgm:pt modelId="{5DAC66B0-F3A7-4BD7-9779-615FA18CCB64}" type="pres">
      <dgm:prSet presAssocID="{82682BF8-92E6-4301-B415-05BF82B7C445}" presName="img" presStyleLbl="fgImgPlace1" presStyleIdx="2" presStyleCnt="3" custScaleX="73222" custScaleY="85656" custLinFactNeighborX="-4364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3694E16A-84C2-401B-BD68-249BE721FE7B}" type="pres">
      <dgm:prSet presAssocID="{82682BF8-92E6-4301-B415-05BF82B7C445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C5532DD-6678-452E-8724-9B04A783E435}" type="presOf" srcId="{FB4CD556-EA90-42B5-B143-65CDEC6CC30D}" destId="{749820AC-A718-4886-956D-F75AD4CDE328}" srcOrd="1" destOrd="1" presId="urn:microsoft.com/office/officeart/2005/8/layout/vList4"/>
    <dgm:cxn modelId="{24C63975-3B0A-401B-817C-7C25436B8FEE}" type="presOf" srcId="{82682BF8-92E6-4301-B415-05BF82B7C445}" destId="{9780D458-18A5-4033-BF08-30A31C92458B}" srcOrd="0" destOrd="0" presId="urn:microsoft.com/office/officeart/2005/8/layout/vList4"/>
    <dgm:cxn modelId="{B6474D60-2AC4-4D4D-B99E-D081C9E779D5}" srcId="{82682BF8-92E6-4301-B415-05BF82B7C445}" destId="{F4605180-2196-4C74-8BAA-D3F8F9065647}" srcOrd="1" destOrd="0" parTransId="{DB3EB885-D96E-422A-B50C-EFE8BDDB3D00}" sibTransId="{AB169F39-F949-41F0-BB8A-D12777B24A9B}"/>
    <dgm:cxn modelId="{658B5150-8F43-4B1C-8B9A-DE8FEEB6A96B}" srcId="{5F9E3BED-AF93-4BBD-B837-D8D0B61A4D57}" destId="{FFE8E515-CA1D-4ED5-9A1C-A5CD197BE0DE}" srcOrd="1" destOrd="0" parTransId="{4D84FC99-8169-407F-924D-42D0F4EB4CE5}" sibTransId="{D4B653F3-7E12-4AE1-82D3-8FB8F5F70154}"/>
    <dgm:cxn modelId="{959AD37E-B920-452B-82CE-A451E654A95C}" srcId="{F8216B0F-4A89-4B36-89BA-D5A7631C85CE}" destId="{5F9E3BED-AF93-4BBD-B837-D8D0B61A4D57}" srcOrd="1" destOrd="0" parTransId="{749EE126-C00A-484E-9789-50A511CF6D29}" sibTransId="{64D83D65-F88D-4ACA-9842-26B6FCC63F0B}"/>
    <dgm:cxn modelId="{0D062120-599B-4644-8EC8-BABB16B0BE2D}" type="presOf" srcId="{85C5CF48-DE46-496B-9FC2-9004A3DB5243}" destId="{A257B779-2738-43AC-A2BA-FFEA657AD724}" srcOrd="0" destOrd="1" presId="urn:microsoft.com/office/officeart/2005/8/layout/vList4"/>
    <dgm:cxn modelId="{88804A25-334A-478E-BE6B-5C49805106A6}" type="presOf" srcId="{D3CD783F-7167-4674-8942-8DAD53DF6330}" destId="{9780D458-18A5-4033-BF08-30A31C92458B}" srcOrd="0" destOrd="1" presId="urn:microsoft.com/office/officeart/2005/8/layout/vList4"/>
    <dgm:cxn modelId="{A4D8BDCA-E3C9-4DA9-8C7F-14FD5898A7CA}" type="presOf" srcId="{5F9E3BED-AF93-4BBD-B837-D8D0B61A4D57}" destId="{DCB50812-0279-4377-BD1B-D6435D5CB27F}" srcOrd="0" destOrd="0" presId="urn:microsoft.com/office/officeart/2005/8/layout/vList4"/>
    <dgm:cxn modelId="{C3A7A978-16E1-412D-8FE6-E3DD30285199}" type="presOf" srcId="{FFE8E515-CA1D-4ED5-9A1C-A5CD197BE0DE}" destId="{DCB50812-0279-4377-BD1B-D6435D5CB27F}" srcOrd="0" destOrd="2" presId="urn:microsoft.com/office/officeart/2005/8/layout/vList4"/>
    <dgm:cxn modelId="{E02323FC-3E1A-46CE-A052-ED0BCDE83F91}" type="presOf" srcId="{FFE8E515-CA1D-4ED5-9A1C-A5CD197BE0DE}" destId="{749820AC-A718-4886-956D-F75AD4CDE328}" srcOrd="1" destOrd="2" presId="urn:microsoft.com/office/officeart/2005/8/layout/vList4"/>
    <dgm:cxn modelId="{98A907EF-C71A-424F-A340-03C1A6447210}" type="presOf" srcId="{F4605180-2196-4C74-8BAA-D3F8F9065647}" destId="{3694E16A-84C2-401B-BD68-249BE721FE7B}" srcOrd="1" destOrd="2" presId="urn:microsoft.com/office/officeart/2005/8/layout/vList4"/>
    <dgm:cxn modelId="{F41B962A-81A9-4339-B56E-BCC48B7DB93D}" srcId="{5F9E3BED-AF93-4BBD-B837-D8D0B61A4D57}" destId="{FB4CD556-EA90-42B5-B143-65CDEC6CC30D}" srcOrd="0" destOrd="0" parTransId="{118F39E0-FFFF-4E4E-A4C2-7E8229DAE869}" sibTransId="{443E1055-7B8E-4261-B52E-D82034922EA3}"/>
    <dgm:cxn modelId="{B0D355D6-620E-4BAF-840D-09292A201EB2}" type="presOf" srcId="{E6A3EA01-BFA5-4ACE-812D-AFF191E8B582}" destId="{850EE135-28B0-4D02-8070-C231E27C20D3}" srcOrd="1" destOrd="0" presId="urn:microsoft.com/office/officeart/2005/8/layout/vList4"/>
    <dgm:cxn modelId="{9AF5C427-725D-4ADC-822E-7D2672776773}" type="presOf" srcId="{82682BF8-92E6-4301-B415-05BF82B7C445}" destId="{3694E16A-84C2-401B-BD68-249BE721FE7B}" srcOrd="1" destOrd="0" presId="urn:microsoft.com/office/officeart/2005/8/layout/vList4"/>
    <dgm:cxn modelId="{30DCD0EA-F64E-4730-8162-2D4842642F80}" type="presOf" srcId="{F4605180-2196-4C74-8BAA-D3F8F9065647}" destId="{9780D458-18A5-4033-BF08-30A31C92458B}" srcOrd="0" destOrd="2" presId="urn:microsoft.com/office/officeart/2005/8/layout/vList4"/>
    <dgm:cxn modelId="{7EE153F8-B2C7-4D44-83EF-F789927DACDA}" srcId="{82682BF8-92E6-4301-B415-05BF82B7C445}" destId="{D3CD783F-7167-4674-8942-8DAD53DF6330}" srcOrd="0" destOrd="0" parTransId="{A6827A41-4B0B-4128-9EF5-D3D69921A748}" sibTransId="{1B8A69C3-6A06-4F50-8F92-AE8E87BB8A55}"/>
    <dgm:cxn modelId="{B9265BFF-12D7-4240-9725-565E428B3C8F}" type="presOf" srcId="{15D3C4FD-1038-408D-8C49-3A7EA88C6177}" destId="{A257B779-2738-43AC-A2BA-FFEA657AD724}" srcOrd="0" destOrd="2" presId="urn:microsoft.com/office/officeart/2005/8/layout/vList4"/>
    <dgm:cxn modelId="{41B1FCD5-25C0-49E3-93C1-3C53DEA04F5F}" type="presOf" srcId="{FB4CD556-EA90-42B5-B143-65CDEC6CC30D}" destId="{DCB50812-0279-4377-BD1B-D6435D5CB27F}" srcOrd="0" destOrd="1" presId="urn:microsoft.com/office/officeart/2005/8/layout/vList4"/>
    <dgm:cxn modelId="{8B1CFE11-1959-4658-BAD2-6A23A484F8FC}" srcId="{E6A3EA01-BFA5-4ACE-812D-AFF191E8B582}" destId="{85C5CF48-DE46-496B-9FC2-9004A3DB5243}" srcOrd="0" destOrd="0" parTransId="{BBEB42AC-67D6-430F-92C0-65CEDBFC9F0D}" sibTransId="{D4CE80D2-5A5F-4B61-BDE9-994DBC235BDA}"/>
    <dgm:cxn modelId="{F1B38F2A-635E-40D3-8B4F-A3198D0832B8}" type="presOf" srcId="{5F9E3BED-AF93-4BBD-B837-D8D0B61A4D57}" destId="{749820AC-A718-4886-956D-F75AD4CDE328}" srcOrd="1" destOrd="0" presId="urn:microsoft.com/office/officeart/2005/8/layout/vList4"/>
    <dgm:cxn modelId="{6B4C94E1-2F66-4CA9-A09F-3CFDE55FBFA5}" srcId="{E6A3EA01-BFA5-4ACE-812D-AFF191E8B582}" destId="{15D3C4FD-1038-408D-8C49-3A7EA88C6177}" srcOrd="1" destOrd="0" parTransId="{46D8A733-29B3-4CC7-A269-E9726ACFA3AB}" sibTransId="{6FFDBA44-B031-45FF-9B71-A4D612747F83}"/>
    <dgm:cxn modelId="{BE516ED2-2665-47B9-BEA2-6946F8F06E9B}" type="presOf" srcId="{F8216B0F-4A89-4B36-89BA-D5A7631C85CE}" destId="{F80E5CEF-C85F-4535-A869-61A413F2180C}" srcOrd="0" destOrd="0" presId="urn:microsoft.com/office/officeart/2005/8/layout/vList4"/>
    <dgm:cxn modelId="{537955C6-27F5-4675-9D05-FB61E3C1FCC8}" srcId="{F8216B0F-4A89-4B36-89BA-D5A7631C85CE}" destId="{E6A3EA01-BFA5-4ACE-812D-AFF191E8B582}" srcOrd="0" destOrd="0" parTransId="{CF9392AF-9B7B-4AAA-A133-B7F291F53F65}" sibTransId="{DFEB35EF-F9DA-4DEF-BEEC-4C219CFAFBFB}"/>
    <dgm:cxn modelId="{67AE5A1E-6658-48B6-850F-E6E93FD0E3B2}" type="presOf" srcId="{E6A3EA01-BFA5-4ACE-812D-AFF191E8B582}" destId="{A257B779-2738-43AC-A2BA-FFEA657AD724}" srcOrd="0" destOrd="0" presId="urn:microsoft.com/office/officeart/2005/8/layout/vList4"/>
    <dgm:cxn modelId="{480E4E2E-F307-450C-99D5-F3D3D029468F}" type="presOf" srcId="{15D3C4FD-1038-408D-8C49-3A7EA88C6177}" destId="{850EE135-28B0-4D02-8070-C231E27C20D3}" srcOrd="1" destOrd="2" presId="urn:microsoft.com/office/officeart/2005/8/layout/vList4"/>
    <dgm:cxn modelId="{A314CA7E-33CF-4B52-A968-21F7F0623AC2}" srcId="{F8216B0F-4A89-4B36-89BA-D5A7631C85CE}" destId="{82682BF8-92E6-4301-B415-05BF82B7C445}" srcOrd="2" destOrd="0" parTransId="{4F0CCBB8-F3C3-4409-8B01-28DC350A9EFC}" sibTransId="{89ED9986-6AA2-49AF-86EE-F1A3A1C42F26}"/>
    <dgm:cxn modelId="{3AB32341-4D2F-40BB-9223-AB4CA2110564}" type="presOf" srcId="{85C5CF48-DE46-496B-9FC2-9004A3DB5243}" destId="{850EE135-28B0-4D02-8070-C231E27C20D3}" srcOrd="1" destOrd="1" presId="urn:microsoft.com/office/officeart/2005/8/layout/vList4"/>
    <dgm:cxn modelId="{8AA67C24-1206-4DEC-AA82-BCD209678225}" type="presOf" srcId="{D3CD783F-7167-4674-8942-8DAD53DF6330}" destId="{3694E16A-84C2-401B-BD68-249BE721FE7B}" srcOrd="1" destOrd="1" presId="urn:microsoft.com/office/officeart/2005/8/layout/vList4"/>
    <dgm:cxn modelId="{320F82EE-860F-401F-92E6-0A2C7993D7AA}" type="presParOf" srcId="{F80E5CEF-C85F-4535-A869-61A413F2180C}" destId="{A96F5841-91A1-42F1-91C6-07A14BBA3FE7}" srcOrd="0" destOrd="0" presId="urn:microsoft.com/office/officeart/2005/8/layout/vList4"/>
    <dgm:cxn modelId="{902B5BDD-A98C-4638-84E3-F14D203C6E9F}" type="presParOf" srcId="{A96F5841-91A1-42F1-91C6-07A14BBA3FE7}" destId="{A257B779-2738-43AC-A2BA-FFEA657AD724}" srcOrd="0" destOrd="0" presId="urn:microsoft.com/office/officeart/2005/8/layout/vList4"/>
    <dgm:cxn modelId="{C7879335-30BB-4B5A-94E1-767E53D59468}" type="presParOf" srcId="{A96F5841-91A1-42F1-91C6-07A14BBA3FE7}" destId="{03CF10A0-089F-481B-8CE8-91442EC08EBA}" srcOrd="1" destOrd="0" presId="urn:microsoft.com/office/officeart/2005/8/layout/vList4"/>
    <dgm:cxn modelId="{75405C31-1952-49A1-9A38-6259161CACC7}" type="presParOf" srcId="{A96F5841-91A1-42F1-91C6-07A14BBA3FE7}" destId="{850EE135-28B0-4D02-8070-C231E27C20D3}" srcOrd="2" destOrd="0" presId="urn:microsoft.com/office/officeart/2005/8/layout/vList4"/>
    <dgm:cxn modelId="{EE6E4E3C-72D6-4EF9-8981-23B958AECC97}" type="presParOf" srcId="{F80E5CEF-C85F-4535-A869-61A413F2180C}" destId="{209B392A-6799-421D-BBBF-E9DC6B553CE9}" srcOrd="1" destOrd="0" presId="urn:microsoft.com/office/officeart/2005/8/layout/vList4"/>
    <dgm:cxn modelId="{3E038FE6-8732-4FA6-80FC-CF93ECF87946}" type="presParOf" srcId="{F80E5CEF-C85F-4535-A869-61A413F2180C}" destId="{2EFE236A-9A11-4C2E-85A4-CE01B9E8DDCE}" srcOrd="2" destOrd="0" presId="urn:microsoft.com/office/officeart/2005/8/layout/vList4"/>
    <dgm:cxn modelId="{4203BF34-A44B-4B77-A9E6-9A09A39489FF}" type="presParOf" srcId="{2EFE236A-9A11-4C2E-85A4-CE01B9E8DDCE}" destId="{DCB50812-0279-4377-BD1B-D6435D5CB27F}" srcOrd="0" destOrd="0" presId="urn:microsoft.com/office/officeart/2005/8/layout/vList4"/>
    <dgm:cxn modelId="{8F23E879-CEC3-4883-9C6B-5D0E01B7C690}" type="presParOf" srcId="{2EFE236A-9A11-4C2E-85A4-CE01B9E8DDCE}" destId="{410781DD-5C49-46AF-8D5A-EAF1A97A46E3}" srcOrd="1" destOrd="0" presId="urn:microsoft.com/office/officeart/2005/8/layout/vList4"/>
    <dgm:cxn modelId="{5EADA70F-1031-4859-BA8F-75D4E62BE96B}" type="presParOf" srcId="{2EFE236A-9A11-4C2E-85A4-CE01B9E8DDCE}" destId="{749820AC-A718-4886-956D-F75AD4CDE328}" srcOrd="2" destOrd="0" presId="urn:microsoft.com/office/officeart/2005/8/layout/vList4"/>
    <dgm:cxn modelId="{AA2CDBDA-8A64-427C-ABA0-7A2862186DCA}" type="presParOf" srcId="{F80E5CEF-C85F-4535-A869-61A413F2180C}" destId="{3A6BA62B-6AB8-4A77-BE63-0630AD15D322}" srcOrd="3" destOrd="0" presId="urn:microsoft.com/office/officeart/2005/8/layout/vList4"/>
    <dgm:cxn modelId="{9E52195F-CFBB-4AF2-A81C-846C7E5743A8}" type="presParOf" srcId="{F80E5CEF-C85F-4535-A869-61A413F2180C}" destId="{A60F6D8A-0B3A-40E2-BD6B-DF9FC8EFE827}" srcOrd="4" destOrd="0" presId="urn:microsoft.com/office/officeart/2005/8/layout/vList4"/>
    <dgm:cxn modelId="{BEB21395-B277-4B11-96AE-635E066A6BDF}" type="presParOf" srcId="{A60F6D8A-0B3A-40E2-BD6B-DF9FC8EFE827}" destId="{9780D458-18A5-4033-BF08-30A31C92458B}" srcOrd="0" destOrd="0" presId="urn:microsoft.com/office/officeart/2005/8/layout/vList4"/>
    <dgm:cxn modelId="{A6D929C9-03DF-442A-AEFC-1FAB041C2BB4}" type="presParOf" srcId="{A60F6D8A-0B3A-40E2-BD6B-DF9FC8EFE827}" destId="{5DAC66B0-F3A7-4BD7-9779-615FA18CCB64}" srcOrd="1" destOrd="0" presId="urn:microsoft.com/office/officeart/2005/8/layout/vList4"/>
    <dgm:cxn modelId="{42DAA1AA-9C7A-45FE-8934-9742A7C48D07}" type="presParOf" srcId="{A60F6D8A-0B3A-40E2-BD6B-DF9FC8EFE827}" destId="{3694E16A-84C2-401B-BD68-249BE721FE7B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AE1C2-D3E0-4A06-AE46-BC7829D6E43E}" type="datetimeFigureOut">
              <a:rPr lang="es-ES" smtClean="0"/>
              <a:pPr/>
              <a:t>05/02/2012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16CBF-621B-4BBE-AF83-8429CDCC69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059-C9C5-49C0-B95E-15A1FD6656E7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F2E-F273-48DA-A853-C827A446222C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2306-7FA0-487D-A67C-4AC15A56F446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B21C-393E-4C47-9113-EFEE1C4A91D4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3A02-17DE-460B-9528-DEDB53C5C492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621F-3BF0-4C98-99D3-66083E527164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6907-A98E-4A03-89F9-DB9D3D403201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CCD-0694-42BF-B37B-C04ED4AF7F03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DB6B-EADA-4FDD-AF1B-8E0F759D72C3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DC6B-BFB8-4212-AF2A-BEF860AFEC4E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3101-DE07-4BF3-BF74-15B04C45CF34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D529E8-7BCA-46B2-85F7-C338DD86C724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Tempore – contador de horas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Manejá</a:t>
            </a:r>
            <a:r>
              <a:rPr lang="es-ES" dirty="0" smtClean="0"/>
              <a:t> tus tiempos</a:t>
            </a:r>
            <a:endParaRPr lang="es-ES" dirty="0"/>
          </a:p>
        </p:txBody>
      </p:sp>
      <p:pic>
        <p:nvPicPr>
          <p:cNvPr id="4" name="3 Imagen" descr="reloj are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67" y="928670"/>
            <a:ext cx="2286521" cy="254057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87707" y="6611779"/>
            <a:ext cx="4256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012086" y="928670"/>
            <a:ext cx="49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</a:t>
            </a:r>
            <a:r>
              <a:rPr lang="es-ES" dirty="0" smtClean="0"/>
              <a:t> </a:t>
            </a:r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Profesional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053446" y="2056147"/>
            <a:ext cx="2661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endParaRPr lang="es-ES" sz="2000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428596" y="2000240"/>
          <a:ext cx="850112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5 Imagen" descr="ide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14422"/>
            <a:ext cx="785818" cy="77842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428728" y="1357298"/>
            <a:ext cx="2504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</a:t>
            </a:r>
            <a:endParaRPr lang="es-ES" sz="28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DF6E289-6357-4247-B7FA-6D641D528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111763A-36DB-44D3-89AB-AABCFF6EC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1973E30-7BF9-46DB-80DD-3126B6415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E4A279F-13FD-4DEA-B856-60483CE90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7789156-0F31-4798-86F2-2815929A8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C7E5FF-CFDC-4108-A7FA-62EC1733F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10 Diagrama"/>
          <p:cNvGraphicFramePr/>
          <p:nvPr/>
        </p:nvGraphicFramePr>
        <p:xfrm>
          <a:off x="71406" y="571480"/>
          <a:ext cx="8072494" cy="671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Imagen" descr="impedimento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85860"/>
            <a:ext cx="883891" cy="73105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428728" y="1357298"/>
            <a:ext cx="32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afrontados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E5C6B77-7F83-425D-B70E-8A191A2DA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graphicEl>
                                              <a:dgm id="{4E5C6B77-7F83-425D-B70E-8A191A2DA9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4C0AE3B-2784-4C62-A4A0-2435B2D487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graphicEl>
                                              <a:dgm id="{74C0AE3B-2784-4C62-A4A0-2435B2D487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82B0782-6779-45C1-832E-A9645C38F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graphicEl>
                                              <a:dgm id="{882B0782-6779-45C1-832E-A9645C38F7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C80206F-6ED5-470E-9352-DF2C3E13D0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>
                                            <p:graphicEl>
                                              <a:dgm id="{EC80206F-6ED5-470E-9352-DF2C3E13D0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88E8E5A-8ED0-4163-AC60-A677D1A85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graphicEl>
                                              <a:dgm id="{788E8E5A-8ED0-4163-AC60-A677D1A85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6B1BD25-2EAE-4D35-899F-4008C62A2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>
                                            <p:graphicEl>
                                              <a:dgm id="{36B1BD25-2EAE-4D35-899F-4008C62A2C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lvlOne" rev="1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/>
        </p:nvGraphicFramePr>
        <p:xfrm>
          <a:off x="500034" y="2143116"/>
          <a:ext cx="6500858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5 Imagen" descr="impedimento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85860"/>
            <a:ext cx="883891" cy="73105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428728" y="1357298"/>
            <a:ext cx="4326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afrontados (cont.)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6929454" y="2177303"/>
            <a:ext cx="2176264" cy="823069"/>
            <a:chOff x="6929454" y="2177303"/>
            <a:chExt cx="2176264" cy="823069"/>
          </a:xfrm>
        </p:grpSpPr>
        <p:sp>
          <p:nvSpPr>
            <p:cNvPr id="9" name="8 Rectángulo redondeado"/>
            <p:cNvSpPr/>
            <p:nvPr/>
          </p:nvSpPr>
          <p:spPr>
            <a:xfrm rot="19862326">
              <a:off x="7093416" y="2177303"/>
              <a:ext cx="2012302" cy="257686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Menos horas de sueño</a:t>
              </a:r>
              <a:endParaRPr lang="es-ES" sz="1200" b="1" dirty="0"/>
            </a:p>
          </p:txBody>
        </p:sp>
        <p:pic>
          <p:nvPicPr>
            <p:cNvPr id="21" name="20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2639610"/>
              <a:ext cx="357190" cy="360762"/>
            </a:xfrm>
            <a:prstGeom prst="rect">
              <a:avLst/>
            </a:prstGeom>
          </p:spPr>
        </p:pic>
      </p:grpSp>
      <p:grpSp>
        <p:nvGrpSpPr>
          <p:cNvPr id="26" name="25 Grupo"/>
          <p:cNvGrpSpPr/>
          <p:nvPr/>
        </p:nvGrpSpPr>
        <p:grpSpPr>
          <a:xfrm>
            <a:off x="6929454" y="2628791"/>
            <a:ext cx="2163183" cy="800209"/>
            <a:chOff x="6929454" y="2628791"/>
            <a:chExt cx="2163183" cy="800209"/>
          </a:xfrm>
        </p:grpSpPr>
        <p:sp>
          <p:nvSpPr>
            <p:cNvPr id="10" name="9 Rectángulo redondeado"/>
            <p:cNvSpPr/>
            <p:nvPr/>
          </p:nvSpPr>
          <p:spPr>
            <a:xfrm rot="19862326">
              <a:off x="7080335" y="2628791"/>
              <a:ext cx="2012302" cy="257686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Menos horas de sueño</a:t>
              </a:r>
              <a:endParaRPr lang="es-ES" sz="1200" b="1" dirty="0"/>
            </a:p>
          </p:txBody>
        </p:sp>
        <p:pic>
          <p:nvPicPr>
            <p:cNvPr id="22" name="21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3068238"/>
              <a:ext cx="357190" cy="360762"/>
            </a:xfrm>
            <a:prstGeom prst="rect">
              <a:avLst/>
            </a:prstGeom>
          </p:spPr>
        </p:pic>
      </p:grpSp>
      <p:sp>
        <p:nvSpPr>
          <p:cNvPr id="8" name="7 Llamada rectangular"/>
          <p:cNvSpPr/>
          <p:nvPr/>
        </p:nvSpPr>
        <p:spPr>
          <a:xfrm>
            <a:off x="5072066" y="928670"/>
            <a:ext cx="2071702" cy="121444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Comentario: La listita de cosas que nos pidió panta</a:t>
            </a:r>
            <a:endParaRPr lang="es-ES" dirty="0"/>
          </a:p>
        </p:txBody>
      </p:sp>
      <p:grpSp>
        <p:nvGrpSpPr>
          <p:cNvPr id="32" name="31 Grupo"/>
          <p:cNvGrpSpPr/>
          <p:nvPr/>
        </p:nvGrpSpPr>
        <p:grpSpPr>
          <a:xfrm>
            <a:off x="6929454" y="3535466"/>
            <a:ext cx="2123734" cy="897238"/>
            <a:chOff x="6929454" y="3535466"/>
            <a:chExt cx="2123734" cy="897238"/>
          </a:xfrm>
        </p:grpSpPr>
        <p:sp>
          <p:nvSpPr>
            <p:cNvPr id="11" name="10 Rectángulo redondeado"/>
            <p:cNvSpPr/>
            <p:nvPr/>
          </p:nvSpPr>
          <p:spPr>
            <a:xfrm rot="19862326">
              <a:off x="7039166" y="3535466"/>
              <a:ext cx="2014022" cy="383154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Diferentes roles por persona</a:t>
              </a:r>
              <a:endParaRPr lang="es-ES" sz="1200" b="1" dirty="0"/>
            </a:p>
          </p:txBody>
        </p:sp>
        <p:pic>
          <p:nvPicPr>
            <p:cNvPr id="24" name="23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4071942"/>
              <a:ext cx="357190" cy="360762"/>
            </a:xfrm>
            <a:prstGeom prst="rect">
              <a:avLst/>
            </a:prstGeom>
          </p:spPr>
        </p:pic>
      </p:grpSp>
      <p:grpSp>
        <p:nvGrpSpPr>
          <p:cNvPr id="33" name="32 Grupo"/>
          <p:cNvGrpSpPr/>
          <p:nvPr/>
        </p:nvGrpSpPr>
        <p:grpSpPr>
          <a:xfrm>
            <a:off x="6929454" y="4010177"/>
            <a:ext cx="2256237" cy="851155"/>
            <a:chOff x="6929454" y="4010177"/>
            <a:chExt cx="2256237" cy="851155"/>
          </a:xfrm>
        </p:grpSpPr>
        <p:sp>
          <p:nvSpPr>
            <p:cNvPr id="12" name="11 Rectángulo redondeado"/>
            <p:cNvSpPr/>
            <p:nvPr/>
          </p:nvSpPr>
          <p:spPr>
            <a:xfrm rot="19862326">
              <a:off x="7102141" y="4010177"/>
              <a:ext cx="2083550" cy="366023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División de acuerdo a preferencias</a:t>
              </a:r>
              <a:endParaRPr lang="es-ES" sz="1200" b="1" dirty="0"/>
            </a:p>
          </p:txBody>
        </p:sp>
        <p:pic>
          <p:nvPicPr>
            <p:cNvPr id="27" name="26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4500570"/>
              <a:ext cx="357190" cy="360762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929454" y="5148112"/>
            <a:ext cx="2199645" cy="784790"/>
            <a:chOff x="6929454" y="5148112"/>
            <a:chExt cx="2199645" cy="784790"/>
          </a:xfrm>
        </p:grpSpPr>
        <p:sp>
          <p:nvSpPr>
            <p:cNvPr id="13" name="12 Rectángulo redondeado"/>
            <p:cNvSpPr/>
            <p:nvPr/>
          </p:nvSpPr>
          <p:spPr>
            <a:xfrm rot="19862326">
              <a:off x="7087233" y="5148112"/>
              <a:ext cx="2041866" cy="293811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Ganas de aprender</a:t>
              </a:r>
              <a:endParaRPr lang="es-ES" sz="1200" b="1" dirty="0"/>
            </a:p>
          </p:txBody>
        </p:sp>
        <p:pic>
          <p:nvPicPr>
            <p:cNvPr id="28" name="27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5572140"/>
              <a:ext cx="357190" cy="360762"/>
            </a:xfrm>
            <a:prstGeom prst="rect">
              <a:avLst/>
            </a:prstGeom>
          </p:spPr>
        </p:pic>
      </p:grpSp>
      <p:grpSp>
        <p:nvGrpSpPr>
          <p:cNvPr id="31" name="30 Grupo"/>
          <p:cNvGrpSpPr/>
          <p:nvPr/>
        </p:nvGrpSpPr>
        <p:grpSpPr>
          <a:xfrm>
            <a:off x="6929454" y="5629187"/>
            <a:ext cx="2163183" cy="800209"/>
            <a:chOff x="6929454" y="5629187"/>
            <a:chExt cx="2163183" cy="800209"/>
          </a:xfrm>
        </p:grpSpPr>
        <p:sp>
          <p:nvSpPr>
            <p:cNvPr id="14" name="13 Rectángulo redondeado"/>
            <p:cNvSpPr/>
            <p:nvPr/>
          </p:nvSpPr>
          <p:spPr>
            <a:xfrm rot="19862326">
              <a:off x="7080335" y="5629187"/>
              <a:ext cx="2012302" cy="257686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Horas de dedicación</a:t>
              </a:r>
              <a:endParaRPr lang="es-ES" sz="1200" b="1" dirty="0"/>
            </a:p>
          </p:txBody>
        </p:sp>
        <p:pic>
          <p:nvPicPr>
            <p:cNvPr id="29" name="28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6068634"/>
              <a:ext cx="357190" cy="36076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CF10A0-089F-481B-8CE8-91442EC08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03CF10A0-089F-481B-8CE8-91442EC08E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57B779-2738-43AC-A2BA-FFEA657AD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graphicEl>
                                              <a:dgm id="{A257B779-2738-43AC-A2BA-FFEA657AD7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0781DD-5C49-46AF-8D5A-EAF1A97A4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410781DD-5C49-46AF-8D5A-EAF1A97A46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B50812-0279-4377-BD1B-D6435D5CB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graphicEl>
                                              <a:dgm id="{DCB50812-0279-4377-BD1B-D6435D5CB2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AC66B0-F3A7-4BD7-9779-615FA18CC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graphicEl>
                                              <a:dgm id="{5DAC66B0-F3A7-4BD7-9779-615FA18CCB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80D458-18A5-4033-BF08-30A31C924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graphicEl>
                                              <a:dgm id="{9780D458-18A5-4033-BF08-30A31C924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369</TotalTime>
  <Words>223</Words>
  <Application>Microsoft Office PowerPoint</Application>
  <PresentationFormat>Presentación en pantalla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Viajes</vt:lpstr>
      <vt:lpstr>Tempore – contador de horas</vt:lpstr>
      <vt:lpstr>Tempore</vt:lpstr>
      <vt:lpstr>Tempore</vt:lpstr>
      <vt:lpstr>Tempore</vt:lpstr>
      <vt:lpstr>Tempore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Tempore – contador de horas</dc:title>
  <dc:creator>JPG</dc:creator>
  <cp:lastModifiedBy>JPG</cp:lastModifiedBy>
  <cp:revision>40</cp:revision>
  <dcterms:created xsi:type="dcterms:W3CDTF">2012-02-03T22:04:11Z</dcterms:created>
  <dcterms:modified xsi:type="dcterms:W3CDTF">2012-02-05T22:03:44Z</dcterms:modified>
</cp:coreProperties>
</file>