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6"/>
  </p:notes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9" r:id="rId9"/>
    <p:sldId id="270" r:id="rId10"/>
    <p:sldId id="265" r:id="rId11"/>
    <p:sldId id="271" r:id="rId12"/>
    <p:sldId id="272" r:id="rId13"/>
    <p:sldId id="266" r:id="rId14"/>
    <p:sldId id="268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8" autoAdjust="0"/>
  </p:normalViewPr>
  <p:slideViewPr>
    <p:cSldViewPr>
      <p:cViewPr>
        <p:scale>
          <a:sx n="100" d="100"/>
          <a:sy n="100" d="100"/>
        </p:scale>
        <p:origin x="-516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</a:t>
          </a:r>
          <a:r>
            <a:rPr lang="es-ES" sz="1400" dirty="0" smtClean="0"/>
            <a:t>relevante para </a:t>
          </a:r>
          <a:r>
            <a:rPr lang="es-ES" sz="1400" dirty="0" smtClean="0"/>
            <a:t>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C0CE9A7-3A0B-4940-B77C-D8963B8762DA}" type="presOf" srcId="{BCDA90E3-B040-4B9E-9ECC-5F672D539D50}" destId="{79921396-C4E0-4161-B373-881741F1AE0B}" srcOrd="0" destOrd="6" presId="urn:microsoft.com/office/officeart/2005/8/layout/pList2"/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D5610FF0-50F0-460B-B9D6-B70A03210B71}" type="presOf" srcId="{FA64831C-DC6B-4FFC-926E-4F8806D4D86E}" destId="{79921396-C4E0-4161-B373-881741F1AE0B}" srcOrd="0" destOrd="1" presId="urn:microsoft.com/office/officeart/2005/8/layout/pList2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3FE605A7-DA08-4C1C-9AAA-16FBF25F998F}" type="presOf" srcId="{7F17EF1A-1A2B-4650-822C-7699E46AED65}" destId="{79921396-C4E0-4161-B373-881741F1AE0B}" srcOrd="0" destOrd="3" presId="urn:microsoft.com/office/officeart/2005/8/layout/pList2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0D76A36-9E43-49FD-A133-F4FEE8FC57C9}" type="presOf" srcId="{4F0FDD43-1D9D-43BA-9749-6B6C69B7775E}" destId="{79921396-C4E0-4161-B373-881741F1AE0B}" srcOrd="0" destOrd="2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5EF263CC-747F-481A-B87C-CC53E297146B}" type="presOf" srcId="{CD00A380-9CE2-4311-9BAA-1C621F69E237}" destId="{79921396-C4E0-4161-B373-881741F1AE0B}" srcOrd="0" destOrd="5" presId="urn:microsoft.com/office/officeart/2005/8/layout/pList2"/>
    <dgm:cxn modelId="{44FF35D3-FB61-4263-8D7D-9C58C61E2D35}" type="presOf" srcId="{5573B53C-FC3D-4B0F-9ABE-55194700FDD7}" destId="{79921396-C4E0-4161-B373-881741F1AE0B}" srcOrd="0" destOrd="4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smtClean="0"/>
            <a:t>Incorporar validación de horas ingresadas por parte del creador del proyecto</a:t>
          </a:r>
          <a:endParaRPr lang="es-ES" sz="2000" dirty="0" smtClean="0"/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</a:t>
          </a:r>
          <a:r>
            <a:rPr lang="es-ES" sz="1400" kern="1200" dirty="0" smtClean="0"/>
            <a:t>relevante para </a:t>
          </a:r>
          <a:r>
            <a:rPr lang="es-ES" sz="1400" kern="1200" dirty="0" smtClean="0"/>
            <a:t>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1905205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Incorporar validación de horas ingresadas por parte del creador del proyecto</a:t>
          </a:r>
          <a:endParaRPr lang="es-ES" sz="2000" kern="1200" dirty="0" smtClean="0"/>
        </a:p>
      </dsp:txBody>
      <dsp:txXfrm>
        <a:off x="1905205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t>28/02/2012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28/02/2012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1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53.png"/><Relationship Id="rId4" Type="http://schemas.openxmlformats.org/officeDocument/2006/relationships/diagramData" Target="../diagrams/data6.xml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3.png"/><Relationship Id="rId4" Type="http://schemas.openxmlformats.org/officeDocument/2006/relationships/diagramData" Target="../diagrams/data1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diagramDrawing" Target="../diagrams/drawing4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36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35.png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Tedioso mapeo </a:t>
            </a:r>
            <a:r>
              <a:rPr lang="es-AR" sz="1050" b="1" dirty="0" smtClean="0">
                <a:solidFill>
                  <a:schemeClr val="bg1"/>
                </a:solidFill>
              </a:rPr>
              <a:t>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</a:t>
            </a:r>
            <a:r>
              <a:rPr lang="es-AR" sz="1050" b="1" dirty="0" smtClean="0">
                <a:solidFill>
                  <a:schemeClr val="bg1"/>
                </a:solidFill>
              </a:rPr>
              <a:t>persistir </a:t>
            </a:r>
            <a:r>
              <a:rPr lang="es-AR" sz="1050" b="1" dirty="0" smtClean="0">
                <a:solidFill>
                  <a:schemeClr val="bg1"/>
                </a:solidFill>
              </a:rPr>
              <a:t>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Framework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</a:t>
            </a:r>
            <a:r>
              <a:rPr lang="es-AR" sz="1100" b="1" dirty="0" smtClean="0">
                <a:solidFill>
                  <a:schemeClr val="bg1"/>
                </a:solidFill>
              </a:rPr>
              <a:t>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</a:t>
            </a:r>
            <a:r>
              <a:rPr lang="es-ES" sz="1100" b="1" dirty="0" smtClean="0">
                <a:solidFill>
                  <a:schemeClr val="bg1"/>
                </a:solidFill>
              </a:rPr>
              <a:t>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</a:t>
            </a:r>
            <a:r>
              <a:rPr lang="es-AR" sz="900" b="1" dirty="0" smtClean="0">
                <a:solidFill>
                  <a:schemeClr val="bg1"/>
                </a:solidFill>
              </a:rPr>
              <a:t>componentes para </a:t>
            </a:r>
            <a:r>
              <a:rPr lang="es-AR" sz="900" b="1" dirty="0" smtClean="0">
                <a:solidFill>
                  <a:schemeClr val="bg1"/>
                </a:solidFill>
              </a:rPr>
              <a:t>la integración </a:t>
            </a:r>
            <a:r>
              <a:rPr lang="es-AR" sz="900" b="1" dirty="0" smtClean="0">
                <a:solidFill>
                  <a:schemeClr val="bg1"/>
                </a:solidFill>
              </a:rPr>
              <a:t>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usan “</a:t>
            </a:r>
            <a:r>
              <a:rPr lang="es-AR" sz="900" b="1" dirty="0" smtClean="0">
                <a:solidFill>
                  <a:schemeClr val="bg1"/>
                </a:solidFill>
              </a:rPr>
              <a:t>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</a:t>
            </a:r>
            <a:r>
              <a:rPr lang="es-AR" sz="900" b="1" dirty="0" smtClean="0">
                <a:solidFill>
                  <a:schemeClr val="bg1"/>
                </a:solidFill>
              </a:rPr>
              <a:t>notifica </a:t>
            </a:r>
            <a:r>
              <a:rPr lang="es-AR" sz="900" b="1" dirty="0" smtClean="0">
                <a:solidFill>
                  <a:schemeClr val="bg1"/>
                </a:solidFill>
              </a:rPr>
              <a:t>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</a:t>
            </a:r>
            <a:r>
              <a:rPr lang="es-AR" sz="900" b="1" dirty="0" smtClean="0">
                <a:solidFill>
                  <a:schemeClr val="bg1"/>
                </a:solidFill>
              </a:rPr>
              <a:t>adaptar las librería </a:t>
            </a:r>
            <a:r>
              <a:rPr lang="es-AR" sz="900" b="1" dirty="0" smtClean="0">
                <a:solidFill>
                  <a:schemeClr val="bg1"/>
                </a:solidFill>
              </a:rPr>
              <a:t>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Almacenamos la imagen en </a:t>
            </a:r>
            <a:r>
              <a:rPr lang="es-AR" sz="900" b="1" dirty="0" smtClean="0">
                <a:solidFill>
                  <a:schemeClr val="bg1"/>
                </a:solidFill>
              </a:rPr>
              <a:t>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 - Código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20" y="1844824"/>
            <a:ext cx="8370544" cy="360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951415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325940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325940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489383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040188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325940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968750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397378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655792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339044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24796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1941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1741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366895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</a:t>
            </a:r>
            <a:r>
              <a:rPr lang="es-ES" sz="1100" b="1" dirty="0" smtClean="0">
                <a:solidFill>
                  <a:schemeClr val="bg1"/>
                </a:solidFill>
              </a:rPr>
              <a:t>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933312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73982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469530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964830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472830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454012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955662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457312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4818134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4802616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307676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517232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582680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1195</Words>
  <Application>Microsoft Office PowerPoint</Application>
  <PresentationFormat>On-screen Show (4:3)</PresentationFormat>
  <Paragraphs>193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lrinaudo</cp:lastModifiedBy>
  <cp:revision>77</cp:revision>
  <dcterms:created xsi:type="dcterms:W3CDTF">2012-02-26T04:39:08Z</dcterms:created>
  <dcterms:modified xsi:type="dcterms:W3CDTF">2012-02-29T02:47:39Z</dcterms:modified>
</cp:coreProperties>
</file>