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5" r:id="rId1"/>
  </p:sldMasterIdLst>
  <p:notesMasterIdLst>
    <p:notesMasterId r:id="rId14"/>
  </p:notesMasterIdLst>
  <p:sldIdLst>
    <p:sldId id="468" r:id="rId2"/>
    <p:sldId id="477" r:id="rId3"/>
    <p:sldId id="459" r:id="rId4"/>
    <p:sldId id="476" r:id="rId5"/>
    <p:sldId id="479" r:id="rId6"/>
    <p:sldId id="456" r:id="rId7"/>
    <p:sldId id="457" r:id="rId8"/>
    <p:sldId id="480" r:id="rId9"/>
    <p:sldId id="484" r:id="rId10"/>
    <p:sldId id="481" r:id="rId11"/>
    <p:sldId id="482" r:id="rId12"/>
    <p:sldId id="483" r:id="rId13"/>
  </p:sldIdLst>
  <p:sldSz cx="24384000" cy="13716000"/>
  <p:notesSz cx="6858000" cy="9144000"/>
  <p:defaultTextStyle>
    <a:defPPr>
      <a:defRPr lang="en-US"/>
    </a:defPPr>
    <a:lvl1pPr marL="0" algn="l" defTabSz="1828526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263" algn="l" defTabSz="1828526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526" algn="l" defTabSz="1828526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789" algn="l" defTabSz="1828526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7051" algn="l" defTabSz="1828526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1314" algn="l" defTabSz="1828526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5577" algn="l" defTabSz="1828526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9840" algn="l" defTabSz="1828526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4103" algn="l" defTabSz="1828526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pos="15346" userDrawn="1">
          <p15:clr>
            <a:srgbClr val="A4A3A4"/>
          </p15:clr>
        </p15:guide>
        <p15:guide id="3" orient="horz" pos="918" userDrawn="1">
          <p15:clr>
            <a:srgbClr val="A4A3A4"/>
          </p15:clr>
        </p15:guide>
        <p15:guide id="7" pos="7317" userDrawn="1">
          <p15:clr>
            <a:srgbClr val="A4A3A4"/>
          </p15:clr>
        </p15:guide>
        <p15:guide id="8" pos="8043" userDrawn="1">
          <p15:clr>
            <a:srgbClr val="A4A3A4"/>
          </p15:clr>
        </p15:guide>
        <p15:guide id="9" orient="horz" pos="7631" userDrawn="1">
          <p15:clr>
            <a:srgbClr val="A4A3A4"/>
          </p15:clr>
        </p15:guide>
        <p15:guide id="10" pos="1012" userDrawn="1">
          <p15:clr>
            <a:srgbClr val="A4A3A4"/>
          </p15:clr>
        </p15:guide>
        <p15:guide id="11" pos="1439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an Chaudhary" initials="KC" lastIdx="1" clrIdx="0">
    <p:extLst>
      <p:ext uri="{19B8F6BF-5375-455C-9EA6-DF929625EA0E}">
        <p15:presenceInfo xmlns:p15="http://schemas.microsoft.com/office/powerpoint/2012/main" userId="860302c564925d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2B4"/>
    <a:srgbClr val="B0CFD4"/>
    <a:srgbClr val="9BE7FF"/>
    <a:srgbClr val="E5484C"/>
    <a:srgbClr val="AC3737"/>
    <a:srgbClr val="61D6D4"/>
    <a:srgbClr val="E41C24"/>
    <a:srgbClr val="3FC3B0"/>
    <a:srgbClr val="EAE0C7"/>
    <a:srgbClr val="9EC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01" autoAdjust="0"/>
    <p:restoredTop sz="94291" autoAdjust="0"/>
  </p:normalViewPr>
  <p:slideViewPr>
    <p:cSldViewPr snapToObjects="1">
      <p:cViewPr varScale="1">
        <p:scale>
          <a:sx n="37" d="100"/>
          <a:sy n="37" d="100"/>
        </p:scale>
        <p:origin x="966" y="54"/>
      </p:cViewPr>
      <p:guideLst>
        <p:guide pos="7680"/>
        <p:guide pos="15346"/>
        <p:guide orient="horz" pos="918"/>
        <p:guide pos="7317"/>
        <p:guide pos="8043"/>
        <p:guide orient="horz" pos="7631"/>
        <p:guide pos="1012"/>
        <p:guide pos="14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A27AE-3EBC-614C-A420-99ED4B3338A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0826B-D42A-9844-8E6E-DB15A56B1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63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526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789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051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314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577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840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103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0826B-D42A-9844-8E6E-DB15A56B18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01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0826B-D42A-9844-8E6E-DB15A56B18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9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305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726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14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9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23042300" y="12602321"/>
            <a:ext cx="685934" cy="38660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63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526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789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051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314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577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840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103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913B61-BB4D-AD42-BE2D-7D251B7C8B2F}" type="slidenum">
              <a:rPr lang="en-US" sz="2400" baseline="0" smtClean="0">
                <a:solidFill>
                  <a:schemeClr val="accent1"/>
                </a:solidFill>
                <a:latin typeface="Poppins Light" charset="0"/>
              </a:rPr>
              <a:pPr/>
              <a:t>‹#›</a:t>
            </a:fld>
            <a:endParaRPr lang="en-US" sz="2400" baseline="0" dirty="0">
              <a:solidFill>
                <a:schemeClr val="accent1"/>
              </a:solidFill>
              <a:latin typeface="Poppins Light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0832960" y="12602320"/>
            <a:ext cx="2193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12489599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73800" y="3810000"/>
            <a:ext cx="12056533" cy="678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3042300" y="12602321"/>
            <a:ext cx="685934" cy="38660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63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526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789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051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314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577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840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103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913B61-BB4D-AD42-BE2D-7D251B7C8B2F}" type="slidenum">
              <a:rPr lang="en-US" sz="2400" baseline="0" smtClean="0">
                <a:solidFill>
                  <a:schemeClr val="accent1"/>
                </a:solidFill>
                <a:latin typeface="Poppins Light" charset="0"/>
              </a:rPr>
              <a:pPr/>
              <a:t>‹#›</a:t>
            </a:fld>
            <a:endParaRPr lang="en-US" sz="2400" baseline="0" dirty="0">
              <a:solidFill>
                <a:schemeClr val="accent1"/>
              </a:solidFill>
              <a:latin typeface="Poppins Light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0832960" y="12627840"/>
            <a:ext cx="2051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252673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726076" y="6713984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663608" y="6737939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579014" y="6713984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2376" y="6713984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23042300" y="12602321"/>
            <a:ext cx="685934" cy="38660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63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526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789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051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314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577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840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103" algn="l" defTabSz="1828526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913B61-BB4D-AD42-BE2D-7D251B7C8B2F}" type="slidenum">
              <a:rPr lang="en-US" sz="2400" baseline="0" smtClean="0">
                <a:solidFill>
                  <a:schemeClr val="accent1"/>
                </a:solidFill>
                <a:latin typeface="Poppins Light" charset="0"/>
              </a:rPr>
              <a:pPr/>
              <a:t>‹#›</a:t>
            </a:fld>
            <a:endParaRPr lang="en-US" sz="2400" baseline="0" dirty="0">
              <a:solidFill>
                <a:schemeClr val="accent1"/>
              </a:solidFill>
              <a:latin typeface="Poppins Light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048984" y="12591988"/>
            <a:ext cx="19933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Poppins Light" charset="0"/>
                <a:ea typeface="Poppins Light" charset="0"/>
                <a:cs typeface="Poppins Light" charset="0"/>
              </a:rPr>
              <a:t>Operating System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6494420" y="6737939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413496" y="6713984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726076" y="665312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663608" y="689267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2579014" y="665312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62376" y="665312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6494420" y="689267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0413496" y="665312"/>
            <a:ext cx="3262075" cy="5341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42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12768263" y="8459788"/>
            <a:ext cx="3527426" cy="3536949"/>
          </a:xfrm>
        </p:spPr>
      </p:sp>
      <p:sp>
        <p:nvSpPr>
          <p:cNvPr id="7" name="Picture Placeholder 47"/>
          <p:cNvSpPr>
            <a:spLocks noGrp="1"/>
          </p:cNvSpPr>
          <p:nvPr>
            <p:ph type="pic" sz="quarter" idx="14"/>
          </p:nvPr>
        </p:nvSpPr>
        <p:spPr>
          <a:xfrm>
            <a:off x="12768263" y="4029076"/>
            <a:ext cx="3527426" cy="3538538"/>
          </a:xfrm>
        </p:spPr>
      </p:sp>
      <p:sp>
        <p:nvSpPr>
          <p:cNvPr id="8" name="Picture Placeholder 48"/>
          <p:cNvSpPr>
            <a:spLocks noGrp="1"/>
          </p:cNvSpPr>
          <p:nvPr>
            <p:ph type="pic" sz="quarter" idx="16"/>
          </p:nvPr>
        </p:nvSpPr>
        <p:spPr>
          <a:xfrm>
            <a:off x="1565275" y="8459789"/>
            <a:ext cx="3557588" cy="3536950"/>
          </a:xfrm>
        </p:spPr>
      </p:sp>
      <p:sp>
        <p:nvSpPr>
          <p:cNvPr id="9" name="Picture Placeholder 49"/>
          <p:cNvSpPr>
            <a:spLocks noGrp="1"/>
          </p:cNvSpPr>
          <p:nvPr>
            <p:ph type="pic" sz="quarter" idx="17"/>
          </p:nvPr>
        </p:nvSpPr>
        <p:spPr>
          <a:xfrm>
            <a:off x="1565275" y="4029075"/>
            <a:ext cx="3578225" cy="3538537"/>
          </a:xfrm>
        </p:spPr>
      </p:sp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4808" y="0"/>
            <a:ext cx="6116638" cy="9142413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0" y="9142413"/>
            <a:ext cx="6121400" cy="4573587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6121400" y="0"/>
            <a:ext cx="12204700" cy="9142413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6121400" y="9142413"/>
            <a:ext cx="12204700" cy="4573587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18326100" y="0"/>
            <a:ext cx="60579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8326100" y="4573588"/>
            <a:ext cx="6057900" cy="91424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668963" y="3657600"/>
            <a:ext cx="8504238" cy="426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9921875" y="7936160"/>
            <a:ext cx="8504238" cy="426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29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1381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0700772" y="-38066"/>
            <a:ext cx="13712755" cy="13720922"/>
          </a:xfrm>
          <a:custGeom>
            <a:avLst/>
            <a:gdLst>
              <a:gd name="connsiteX0" fmla="*/ 1814900 w 13692188"/>
              <a:gd name="connsiteY0" fmla="*/ 5247005 h 13714412"/>
              <a:gd name="connsiteX1" fmla="*/ 5235893 w 13692188"/>
              <a:gd name="connsiteY1" fmla="*/ 5247005 h 13714412"/>
              <a:gd name="connsiteX2" fmla="*/ 5235893 w 13692188"/>
              <a:gd name="connsiteY2" fmla="*/ 1817845 h 13714412"/>
              <a:gd name="connsiteX3" fmla="*/ 8456295 w 13692188"/>
              <a:gd name="connsiteY3" fmla="*/ 1817845 h 13714412"/>
              <a:gd name="connsiteX4" fmla="*/ 8456295 w 13692188"/>
              <a:gd name="connsiteY4" fmla="*/ 5247005 h 13714412"/>
              <a:gd name="connsiteX5" fmla="*/ 11877288 w 13692188"/>
              <a:gd name="connsiteY5" fmla="*/ 5247005 h 13714412"/>
              <a:gd name="connsiteX6" fmla="*/ 11877288 w 13692188"/>
              <a:gd name="connsiteY6" fmla="*/ 8467407 h 13714412"/>
              <a:gd name="connsiteX7" fmla="*/ 8456295 w 13692188"/>
              <a:gd name="connsiteY7" fmla="*/ 8467407 h 13714412"/>
              <a:gd name="connsiteX8" fmla="*/ 8456295 w 13692188"/>
              <a:gd name="connsiteY8" fmla="*/ 11896567 h 13714412"/>
              <a:gd name="connsiteX9" fmla="*/ 5235893 w 13692188"/>
              <a:gd name="connsiteY9" fmla="*/ 11896567 h 13714412"/>
              <a:gd name="connsiteX10" fmla="*/ 5235893 w 13692188"/>
              <a:gd name="connsiteY10" fmla="*/ 8467407 h 13714412"/>
              <a:gd name="connsiteX11" fmla="*/ 1814900 w 13692188"/>
              <a:gd name="connsiteY11" fmla="*/ 8467407 h 13714412"/>
              <a:gd name="connsiteX12" fmla="*/ 1814900 w 13692188"/>
              <a:gd name="connsiteY12" fmla="*/ 5247005 h 13714412"/>
              <a:gd name="connsiteX0" fmla="*/ 1791087 w 11853475"/>
              <a:gd name="connsiteY0" fmla="*/ 5242560 h 11892122"/>
              <a:gd name="connsiteX1" fmla="*/ 0 w 11853475"/>
              <a:gd name="connsiteY1" fmla="*/ 0 h 11892122"/>
              <a:gd name="connsiteX2" fmla="*/ 5212080 w 11853475"/>
              <a:gd name="connsiteY2" fmla="*/ 1813400 h 11892122"/>
              <a:gd name="connsiteX3" fmla="*/ 8432482 w 11853475"/>
              <a:gd name="connsiteY3" fmla="*/ 1813400 h 11892122"/>
              <a:gd name="connsiteX4" fmla="*/ 8432482 w 11853475"/>
              <a:gd name="connsiteY4" fmla="*/ 5242560 h 11892122"/>
              <a:gd name="connsiteX5" fmla="*/ 11853475 w 11853475"/>
              <a:gd name="connsiteY5" fmla="*/ 5242560 h 11892122"/>
              <a:gd name="connsiteX6" fmla="*/ 11853475 w 11853475"/>
              <a:gd name="connsiteY6" fmla="*/ 8462962 h 11892122"/>
              <a:gd name="connsiteX7" fmla="*/ 8432482 w 11853475"/>
              <a:gd name="connsiteY7" fmla="*/ 8462962 h 11892122"/>
              <a:gd name="connsiteX8" fmla="*/ 8432482 w 11853475"/>
              <a:gd name="connsiteY8" fmla="*/ 11892122 h 11892122"/>
              <a:gd name="connsiteX9" fmla="*/ 5212080 w 11853475"/>
              <a:gd name="connsiteY9" fmla="*/ 11892122 h 11892122"/>
              <a:gd name="connsiteX10" fmla="*/ 5212080 w 11853475"/>
              <a:gd name="connsiteY10" fmla="*/ 8462962 h 11892122"/>
              <a:gd name="connsiteX11" fmla="*/ 1791087 w 11853475"/>
              <a:gd name="connsiteY11" fmla="*/ 8462962 h 11892122"/>
              <a:gd name="connsiteX12" fmla="*/ 1791087 w 11853475"/>
              <a:gd name="connsiteY12" fmla="*/ 5242560 h 11892122"/>
              <a:gd name="connsiteX0" fmla="*/ 0 w 11860708"/>
              <a:gd name="connsiteY0" fmla="*/ 6766560 h 11892122"/>
              <a:gd name="connsiteX1" fmla="*/ 7233 w 11860708"/>
              <a:gd name="connsiteY1" fmla="*/ 0 h 11892122"/>
              <a:gd name="connsiteX2" fmla="*/ 5219313 w 11860708"/>
              <a:gd name="connsiteY2" fmla="*/ 1813400 h 11892122"/>
              <a:gd name="connsiteX3" fmla="*/ 8439715 w 11860708"/>
              <a:gd name="connsiteY3" fmla="*/ 1813400 h 11892122"/>
              <a:gd name="connsiteX4" fmla="*/ 8439715 w 11860708"/>
              <a:gd name="connsiteY4" fmla="*/ 5242560 h 11892122"/>
              <a:gd name="connsiteX5" fmla="*/ 11860708 w 11860708"/>
              <a:gd name="connsiteY5" fmla="*/ 5242560 h 11892122"/>
              <a:gd name="connsiteX6" fmla="*/ 11860708 w 11860708"/>
              <a:gd name="connsiteY6" fmla="*/ 8462962 h 11892122"/>
              <a:gd name="connsiteX7" fmla="*/ 8439715 w 11860708"/>
              <a:gd name="connsiteY7" fmla="*/ 8462962 h 11892122"/>
              <a:gd name="connsiteX8" fmla="*/ 8439715 w 11860708"/>
              <a:gd name="connsiteY8" fmla="*/ 11892122 h 11892122"/>
              <a:gd name="connsiteX9" fmla="*/ 5219313 w 11860708"/>
              <a:gd name="connsiteY9" fmla="*/ 11892122 h 11892122"/>
              <a:gd name="connsiteX10" fmla="*/ 5219313 w 11860708"/>
              <a:gd name="connsiteY10" fmla="*/ 8462962 h 11892122"/>
              <a:gd name="connsiteX11" fmla="*/ 1798320 w 11860708"/>
              <a:gd name="connsiteY11" fmla="*/ 8462962 h 11892122"/>
              <a:gd name="connsiteX12" fmla="*/ 0 w 11860708"/>
              <a:gd name="connsiteY12" fmla="*/ 6766560 h 11892122"/>
              <a:gd name="connsiteX0" fmla="*/ 0 w 11860708"/>
              <a:gd name="connsiteY0" fmla="*/ 6766560 h 11892122"/>
              <a:gd name="connsiteX1" fmla="*/ 7233 w 11860708"/>
              <a:gd name="connsiteY1" fmla="*/ 0 h 11892122"/>
              <a:gd name="connsiteX2" fmla="*/ 5219313 w 11860708"/>
              <a:gd name="connsiteY2" fmla="*/ 1813400 h 11892122"/>
              <a:gd name="connsiteX3" fmla="*/ 8439715 w 11860708"/>
              <a:gd name="connsiteY3" fmla="*/ 1813400 h 11892122"/>
              <a:gd name="connsiteX4" fmla="*/ 8439715 w 11860708"/>
              <a:gd name="connsiteY4" fmla="*/ 5242560 h 11892122"/>
              <a:gd name="connsiteX5" fmla="*/ 11860708 w 11860708"/>
              <a:gd name="connsiteY5" fmla="*/ 5242560 h 11892122"/>
              <a:gd name="connsiteX6" fmla="*/ 11860708 w 11860708"/>
              <a:gd name="connsiteY6" fmla="*/ 8462962 h 11892122"/>
              <a:gd name="connsiteX7" fmla="*/ 8439715 w 11860708"/>
              <a:gd name="connsiteY7" fmla="*/ 8462962 h 11892122"/>
              <a:gd name="connsiteX8" fmla="*/ 8439715 w 11860708"/>
              <a:gd name="connsiteY8" fmla="*/ 11892122 h 11892122"/>
              <a:gd name="connsiteX9" fmla="*/ 5219313 w 11860708"/>
              <a:gd name="connsiteY9" fmla="*/ 11892122 h 11892122"/>
              <a:gd name="connsiteX10" fmla="*/ 5219313 w 11860708"/>
              <a:gd name="connsiteY10" fmla="*/ 8462962 h 11892122"/>
              <a:gd name="connsiteX11" fmla="*/ 6888480 w 11860708"/>
              <a:gd name="connsiteY11" fmla="*/ 6847522 h 11892122"/>
              <a:gd name="connsiteX12" fmla="*/ 0 w 11860708"/>
              <a:gd name="connsiteY12" fmla="*/ 6766560 h 11892122"/>
              <a:gd name="connsiteX0" fmla="*/ 0 w 13072675"/>
              <a:gd name="connsiteY0" fmla="*/ 6766560 h 11892122"/>
              <a:gd name="connsiteX1" fmla="*/ 7233 w 13072675"/>
              <a:gd name="connsiteY1" fmla="*/ 0 h 11892122"/>
              <a:gd name="connsiteX2" fmla="*/ 5219313 w 13072675"/>
              <a:gd name="connsiteY2" fmla="*/ 1813400 h 11892122"/>
              <a:gd name="connsiteX3" fmla="*/ 8439715 w 13072675"/>
              <a:gd name="connsiteY3" fmla="*/ 1813400 h 11892122"/>
              <a:gd name="connsiteX4" fmla="*/ 8439715 w 13072675"/>
              <a:gd name="connsiteY4" fmla="*/ 5242560 h 11892122"/>
              <a:gd name="connsiteX5" fmla="*/ 11860708 w 13072675"/>
              <a:gd name="connsiteY5" fmla="*/ 5242560 h 11892122"/>
              <a:gd name="connsiteX6" fmla="*/ 11860708 w 13072675"/>
              <a:gd name="connsiteY6" fmla="*/ 8462962 h 11892122"/>
              <a:gd name="connsiteX7" fmla="*/ 8439715 w 13072675"/>
              <a:gd name="connsiteY7" fmla="*/ 8462962 h 11892122"/>
              <a:gd name="connsiteX8" fmla="*/ 13072675 w 13072675"/>
              <a:gd name="connsiteY8" fmla="*/ 9636602 h 11892122"/>
              <a:gd name="connsiteX9" fmla="*/ 5219313 w 13072675"/>
              <a:gd name="connsiteY9" fmla="*/ 11892122 h 11892122"/>
              <a:gd name="connsiteX10" fmla="*/ 5219313 w 13072675"/>
              <a:gd name="connsiteY10" fmla="*/ 8462962 h 11892122"/>
              <a:gd name="connsiteX11" fmla="*/ 6888480 w 13072675"/>
              <a:gd name="connsiteY11" fmla="*/ 6847522 h 11892122"/>
              <a:gd name="connsiteX12" fmla="*/ 0 w 13072675"/>
              <a:gd name="connsiteY12" fmla="*/ 6766560 h 11892122"/>
              <a:gd name="connsiteX0" fmla="*/ 0 w 13072675"/>
              <a:gd name="connsiteY0" fmla="*/ 6766560 h 12471242"/>
              <a:gd name="connsiteX1" fmla="*/ 7233 w 13072675"/>
              <a:gd name="connsiteY1" fmla="*/ 0 h 12471242"/>
              <a:gd name="connsiteX2" fmla="*/ 5219313 w 13072675"/>
              <a:gd name="connsiteY2" fmla="*/ 1813400 h 12471242"/>
              <a:gd name="connsiteX3" fmla="*/ 8439715 w 13072675"/>
              <a:gd name="connsiteY3" fmla="*/ 1813400 h 12471242"/>
              <a:gd name="connsiteX4" fmla="*/ 8439715 w 13072675"/>
              <a:gd name="connsiteY4" fmla="*/ 5242560 h 12471242"/>
              <a:gd name="connsiteX5" fmla="*/ 11860708 w 13072675"/>
              <a:gd name="connsiteY5" fmla="*/ 5242560 h 12471242"/>
              <a:gd name="connsiteX6" fmla="*/ 11860708 w 13072675"/>
              <a:gd name="connsiteY6" fmla="*/ 8462962 h 12471242"/>
              <a:gd name="connsiteX7" fmla="*/ 8439715 w 13072675"/>
              <a:gd name="connsiteY7" fmla="*/ 8462962 h 12471242"/>
              <a:gd name="connsiteX8" fmla="*/ 13072675 w 13072675"/>
              <a:gd name="connsiteY8" fmla="*/ 9636602 h 12471242"/>
              <a:gd name="connsiteX9" fmla="*/ 8053953 w 13072675"/>
              <a:gd name="connsiteY9" fmla="*/ 12471242 h 12471242"/>
              <a:gd name="connsiteX10" fmla="*/ 5219313 w 13072675"/>
              <a:gd name="connsiteY10" fmla="*/ 8462962 h 12471242"/>
              <a:gd name="connsiteX11" fmla="*/ 6888480 w 13072675"/>
              <a:gd name="connsiteY11" fmla="*/ 6847522 h 12471242"/>
              <a:gd name="connsiteX12" fmla="*/ 0 w 13072675"/>
              <a:gd name="connsiteY12" fmla="*/ 6766560 h 12471242"/>
              <a:gd name="connsiteX0" fmla="*/ 0 w 13072675"/>
              <a:gd name="connsiteY0" fmla="*/ 6766560 h 9636602"/>
              <a:gd name="connsiteX1" fmla="*/ 7233 w 13072675"/>
              <a:gd name="connsiteY1" fmla="*/ 0 h 9636602"/>
              <a:gd name="connsiteX2" fmla="*/ 5219313 w 13072675"/>
              <a:gd name="connsiteY2" fmla="*/ 1813400 h 9636602"/>
              <a:gd name="connsiteX3" fmla="*/ 8439715 w 13072675"/>
              <a:gd name="connsiteY3" fmla="*/ 1813400 h 9636602"/>
              <a:gd name="connsiteX4" fmla="*/ 8439715 w 13072675"/>
              <a:gd name="connsiteY4" fmla="*/ 5242560 h 9636602"/>
              <a:gd name="connsiteX5" fmla="*/ 11860708 w 13072675"/>
              <a:gd name="connsiteY5" fmla="*/ 5242560 h 9636602"/>
              <a:gd name="connsiteX6" fmla="*/ 11860708 w 13072675"/>
              <a:gd name="connsiteY6" fmla="*/ 8462962 h 9636602"/>
              <a:gd name="connsiteX7" fmla="*/ 8439715 w 13072675"/>
              <a:gd name="connsiteY7" fmla="*/ 8462962 h 9636602"/>
              <a:gd name="connsiteX8" fmla="*/ 13072675 w 13072675"/>
              <a:gd name="connsiteY8" fmla="*/ 9636602 h 9636602"/>
              <a:gd name="connsiteX9" fmla="*/ 5219313 w 13072675"/>
              <a:gd name="connsiteY9" fmla="*/ 8462962 h 9636602"/>
              <a:gd name="connsiteX10" fmla="*/ 6888480 w 13072675"/>
              <a:gd name="connsiteY10" fmla="*/ 6847522 h 9636602"/>
              <a:gd name="connsiteX11" fmla="*/ 0 w 13072675"/>
              <a:gd name="connsiteY11" fmla="*/ 6766560 h 9636602"/>
              <a:gd name="connsiteX0" fmla="*/ 0 w 13072675"/>
              <a:gd name="connsiteY0" fmla="*/ 6766560 h 13766482"/>
              <a:gd name="connsiteX1" fmla="*/ 7233 w 13072675"/>
              <a:gd name="connsiteY1" fmla="*/ 0 h 13766482"/>
              <a:gd name="connsiteX2" fmla="*/ 5219313 w 13072675"/>
              <a:gd name="connsiteY2" fmla="*/ 1813400 h 13766482"/>
              <a:gd name="connsiteX3" fmla="*/ 8439715 w 13072675"/>
              <a:gd name="connsiteY3" fmla="*/ 1813400 h 13766482"/>
              <a:gd name="connsiteX4" fmla="*/ 8439715 w 13072675"/>
              <a:gd name="connsiteY4" fmla="*/ 5242560 h 13766482"/>
              <a:gd name="connsiteX5" fmla="*/ 11860708 w 13072675"/>
              <a:gd name="connsiteY5" fmla="*/ 5242560 h 13766482"/>
              <a:gd name="connsiteX6" fmla="*/ 11860708 w 13072675"/>
              <a:gd name="connsiteY6" fmla="*/ 8462962 h 13766482"/>
              <a:gd name="connsiteX7" fmla="*/ 8439715 w 13072675"/>
              <a:gd name="connsiteY7" fmla="*/ 8462962 h 13766482"/>
              <a:gd name="connsiteX8" fmla="*/ 13072675 w 13072675"/>
              <a:gd name="connsiteY8" fmla="*/ 9636602 h 13766482"/>
              <a:gd name="connsiteX9" fmla="*/ 6865233 w 13072675"/>
              <a:gd name="connsiteY9" fmla="*/ 13766482 h 13766482"/>
              <a:gd name="connsiteX10" fmla="*/ 6888480 w 13072675"/>
              <a:gd name="connsiteY10" fmla="*/ 6847522 h 13766482"/>
              <a:gd name="connsiteX11" fmla="*/ 0 w 13072675"/>
              <a:gd name="connsiteY11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5219313 w 13743235"/>
              <a:gd name="connsiteY2" fmla="*/ 1813400 h 13766482"/>
              <a:gd name="connsiteX3" fmla="*/ 8439715 w 13743235"/>
              <a:gd name="connsiteY3" fmla="*/ 1813400 h 13766482"/>
              <a:gd name="connsiteX4" fmla="*/ 8439715 w 13743235"/>
              <a:gd name="connsiteY4" fmla="*/ 5242560 h 13766482"/>
              <a:gd name="connsiteX5" fmla="*/ 11860708 w 13743235"/>
              <a:gd name="connsiteY5" fmla="*/ 5242560 h 13766482"/>
              <a:gd name="connsiteX6" fmla="*/ 11860708 w 13743235"/>
              <a:gd name="connsiteY6" fmla="*/ 8462962 h 13766482"/>
              <a:gd name="connsiteX7" fmla="*/ 8439715 w 13743235"/>
              <a:gd name="connsiteY7" fmla="*/ 8462962 h 13766482"/>
              <a:gd name="connsiteX8" fmla="*/ 13743235 w 13743235"/>
              <a:gd name="connsiteY8" fmla="*/ 13690442 h 13766482"/>
              <a:gd name="connsiteX9" fmla="*/ 6865233 w 13743235"/>
              <a:gd name="connsiteY9" fmla="*/ 13766482 h 13766482"/>
              <a:gd name="connsiteX10" fmla="*/ 6888480 w 13743235"/>
              <a:gd name="connsiteY10" fmla="*/ 6847522 h 13766482"/>
              <a:gd name="connsiteX11" fmla="*/ 0 w 13743235"/>
              <a:gd name="connsiteY11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5219313 w 13743235"/>
              <a:gd name="connsiteY2" fmla="*/ 1813400 h 13766482"/>
              <a:gd name="connsiteX3" fmla="*/ 8439715 w 13743235"/>
              <a:gd name="connsiteY3" fmla="*/ 1813400 h 13766482"/>
              <a:gd name="connsiteX4" fmla="*/ 8439715 w 13743235"/>
              <a:gd name="connsiteY4" fmla="*/ 5242560 h 13766482"/>
              <a:gd name="connsiteX5" fmla="*/ 11860708 w 13743235"/>
              <a:gd name="connsiteY5" fmla="*/ 5242560 h 13766482"/>
              <a:gd name="connsiteX6" fmla="*/ 10367188 w 13743235"/>
              <a:gd name="connsiteY6" fmla="*/ 6664642 h 13766482"/>
              <a:gd name="connsiteX7" fmla="*/ 8439715 w 13743235"/>
              <a:gd name="connsiteY7" fmla="*/ 8462962 h 13766482"/>
              <a:gd name="connsiteX8" fmla="*/ 13743235 w 13743235"/>
              <a:gd name="connsiteY8" fmla="*/ 13690442 h 13766482"/>
              <a:gd name="connsiteX9" fmla="*/ 6865233 w 13743235"/>
              <a:gd name="connsiteY9" fmla="*/ 13766482 h 13766482"/>
              <a:gd name="connsiteX10" fmla="*/ 6888480 w 13743235"/>
              <a:gd name="connsiteY10" fmla="*/ 6847522 h 13766482"/>
              <a:gd name="connsiteX11" fmla="*/ 0 w 13743235"/>
              <a:gd name="connsiteY11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5219313 w 13743235"/>
              <a:gd name="connsiteY2" fmla="*/ 1813400 h 13766482"/>
              <a:gd name="connsiteX3" fmla="*/ 8439715 w 13743235"/>
              <a:gd name="connsiteY3" fmla="*/ 1813400 h 13766482"/>
              <a:gd name="connsiteX4" fmla="*/ 8439715 w 13743235"/>
              <a:gd name="connsiteY4" fmla="*/ 5242560 h 13766482"/>
              <a:gd name="connsiteX5" fmla="*/ 11860708 w 13743235"/>
              <a:gd name="connsiteY5" fmla="*/ 5242560 h 13766482"/>
              <a:gd name="connsiteX6" fmla="*/ 10367188 w 13743235"/>
              <a:gd name="connsiteY6" fmla="*/ 6664642 h 13766482"/>
              <a:gd name="connsiteX7" fmla="*/ 13682275 w 13743235"/>
              <a:gd name="connsiteY7" fmla="*/ 6908482 h 13766482"/>
              <a:gd name="connsiteX8" fmla="*/ 13743235 w 13743235"/>
              <a:gd name="connsiteY8" fmla="*/ 13690442 h 13766482"/>
              <a:gd name="connsiteX9" fmla="*/ 6865233 w 13743235"/>
              <a:gd name="connsiteY9" fmla="*/ 13766482 h 13766482"/>
              <a:gd name="connsiteX10" fmla="*/ 6888480 w 13743235"/>
              <a:gd name="connsiteY10" fmla="*/ 6847522 h 13766482"/>
              <a:gd name="connsiteX11" fmla="*/ 0 w 13743235"/>
              <a:gd name="connsiteY11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5219313 w 13743235"/>
              <a:gd name="connsiteY2" fmla="*/ 1813400 h 13766482"/>
              <a:gd name="connsiteX3" fmla="*/ 8439715 w 13743235"/>
              <a:gd name="connsiteY3" fmla="*/ 1813400 h 13766482"/>
              <a:gd name="connsiteX4" fmla="*/ 8439715 w 13743235"/>
              <a:gd name="connsiteY4" fmla="*/ 5242560 h 13766482"/>
              <a:gd name="connsiteX5" fmla="*/ 11860708 w 13743235"/>
              <a:gd name="connsiteY5" fmla="*/ 5242560 h 13766482"/>
              <a:gd name="connsiteX6" fmla="*/ 6770548 w 13743235"/>
              <a:gd name="connsiteY6" fmla="*/ 6847522 h 13766482"/>
              <a:gd name="connsiteX7" fmla="*/ 13682275 w 13743235"/>
              <a:gd name="connsiteY7" fmla="*/ 6908482 h 13766482"/>
              <a:gd name="connsiteX8" fmla="*/ 13743235 w 13743235"/>
              <a:gd name="connsiteY8" fmla="*/ 13690442 h 13766482"/>
              <a:gd name="connsiteX9" fmla="*/ 6865233 w 13743235"/>
              <a:gd name="connsiteY9" fmla="*/ 13766482 h 13766482"/>
              <a:gd name="connsiteX10" fmla="*/ 6888480 w 13743235"/>
              <a:gd name="connsiteY10" fmla="*/ 6847522 h 13766482"/>
              <a:gd name="connsiteX11" fmla="*/ 0 w 13743235"/>
              <a:gd name="connsiteY11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6956673 w 13743235"/>
              <a:gd name="connsiteY2" fmla="*/ 15080 h 13766482"/>
              <a:gd name="connsiteX3" fmla="*/ 8439715 w 13743235"/>
              <a:gd name="connsiteY3" fmla="*/ 1813400 h 13766482"/>
              <a:gd name="connsiteX4" fmla="*/ 8439715 w 13743235"/>
              <a:gd name="connsiteY4" fmla="*/ 5242560 h 13766482"/>
              <a:gd name="connsiteX5" fmla="*/ 11860708 w 13743235"/>
              <a:gd name="connsiteY5" fmla="*/ 5242560 h 13766482"/>
              <a:gd name="connsiteX6" fmla="*/ 6770548 w 13743235"/>
              <a:gd name="connsiteY6" fmla="*/ 6847522 h 13766482"/>
              <a:gd name="connsiteX7" fmla="*/ 13682275 w 13743235"/>
              <a:gd name="connsiteY7" fmla="*/ 6908482 h 13766482"/>
              <a:gd name="connsiteX8" fmla="*/ 13743235 w 13743235"/>
              <a:gd name="connsiteY8" fmla="*/ 13690442 h 13766482"/>
              <a:gd name="connsiteX9" fmla="*/ 6865233 w 13743235"/>
              <a:gd name="connsiteY9" fmla="*/ 13766482 h 13766482"/>
              <a:gd name="connsiteX10" fmla="*/ 6888480 w 13743235"/>
              <a:gd name="connsiteY10" fmla="*/ 6847522 h 13766482"/>
              <a:gd name="connsiteX11" fmla="*/ 0 w 13743235"/>
              <a:gd name="connsiteY11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6956673 w 13743235"/>
              <a:gd name="connsiteY2" fmla="*/ 15080 h 13766482"/>
              <a:gd name="connsiteX3" fmla="*/ 6763315 w 13743235"/>
              <a:gd name="connsiteY3" fmla="*/ 6781640 h 13766482"/>
              <a:gd name="connsiteX4" fmla="*/ 8439715 w 13743235"/>
              <a:gd name="connsiteY4" fmla="*/ 5242560 h 13766482"/>
              <a:gd name="connsiteX5" fmla="*/ 11860708 w 13743235"/>
              <a:gd name="connsiteY5" fmla="*/ 5242560 h 13766482"/>
              <a:gd name="connsiteX6" fmla="*/ 6770548 w 13743235"/>
              <a:gd name="connsiteY6" fmla="*/ 6847522 h 13766482"/>
              <a:gd name="connsiteX7" fmla="*/ 13682275 w 13743235"/>
              <a:gd name="connsiteY7" fmla="*/ 6908482 h 13766482"/>
              <a:gd name="connsiteX8" fmla="*/ 13743235 w 13743235"/>
              <a:gd name="connsiteY8" fmla="*/ 13690442 h 13766482"/>
              <a:gd name="connsiteX9" fmla="*/ 6865233 w 13743235"/>
              <a:gd name="connsiteY9" fmla="*/ 13766482 h 13766482"/>
              <a:gd name="connsiteX10" fmla="*/ 6888480 w 13743235"/>
              <a:gd name="connsiteY10" fmla="*/ 6847522 h 13766482"/>
              <a:gd name="connsiteX11" fmla="*/ 0 w 13743235"/>
              <a:gd name="connsiteY11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6956673 w 13743235"/>
              <a:gd name="connsiteY2" fmla="*/ 15080 h 13766482"/>
              <a:gd name="connsiteX3" fmla="*/ 6763315 w 13743235"/>
              <a:gd name="connsiteY3" fmla="*/ 6781640 h 13766482"/>
              <a:gd name="connsiteX4" fmla="*/ 11860708 w 13743235"/>
              <a:gd name="connsiteY4" fmla="*/ 5242560 h 13766482"/>
              <a:gd name="connsiteX5" fmla="*/ 6770548 w 13743235"/>
              <a:gd name="connsiteY5" fmla="*/ 6847522 h 13766482"/>
              <a:gd name="connsiteX6" fmla="*/ 13682275 w 13743235"/>
              <a:gd name="connsiteY6" fmla="*/ 6908482 h 13766482"/>
              <a:gd name="connsiteX7" fmla="*/ 13743235 w 13743235"/>
              <a:gd name="connsiteY7" fmla="*/ 13690442 h 13766482"/>
              <a:gd name="connsiteX8" fmla="*/ 6865233 w 13743235"/>
              <a:gd name="connsiteY8" fmla="*/ 13766482 h 13766482"/>
              <a:gd name="connsiteX9" fmla="*/ 6888480 w 13743235"/>
              <a:gd name="connsiteY9" fmla="*/ 6847522 h 13766482"/>
              <a:gd name="connsiteX10" fmla="*/ 0 w 13743235"/>
              <a:gd name="connsiteY10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6956673 w 13743235"/>
              <a:gd name="connsiteY2" fmla="*/ 15080 h 13766482"/>
              <a:gd name="connsiteX3" fmla="*/ 6763315 w 13743235"/>
              <a:gd name="connsiteY3" fmla="*/ 6781640 h 13766482"/>
              <a:gd name="connsiteX4" fmla="*/ 6770548 w 13743235"/>
              <a:gd name="connsiteY4" fmla="*/ 6847522 h 13766482"/>
              <a:gd name="connsiteX5" fmla="*/ 13682275 w 13743235"/>
              <a:gd name="connsiteY5" fmla="*/ 6908482 h 13766482"/>
              <a:gd name="connsiteX6" fmla="*/ 13743235 w 13743235"/>
              <a:gd name="connsiteY6" fmla="*/ 13690442 h 13766482"/>
              <a:gd name="connsiteX7" fmla="*/ 6865233 w 13743235"/>
              <a:gd name="connsiteY7" fmla="*/ 13766482 h 13766482"/>
              <a:gd name="connsiteX8" fmla="*/ 6888480 w 13743235"/>
              <a:gd name="connsiteY8" fmla="*/ 6847522 h 13766482"/>
              <a:gd name="connsiteX9" fmla="*/ 0 w 13743235"/>
              <a:gd name="connsiteY9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6956673 w 13743235"/>
              <a:gd name="connsiteY2" fmla="*/ 15080 h 13766482"/>
              <a:gd name="connsiteX3" fmla="*/ 6763315 w 13743235"/>
              <a:gd name="connsiteY3" fmla="*/ 6781640 h 13766482"/>
              <a:gd name="connsiteX4" fmla="*/ 6770548 w 13743235"/>
              <a:gd name="connsiteY4" fmla="*/ 6847522 h 13766482"/>
              <a:gd name="connsiteX5" fmla="*/ 13682275 w 13743235"/>
              <a:gd name="connsiteY5" fmla="*/ 6908482 h 13766482"/>
              <a:gd name="connsiteX6" fmla="*/ 13743235 w 13743235"/>
              <a:gd name="connsiteY6" fmla="*/ 13690442 h 13766482"/>
              <a:gd name="connsiteX7" fmla="*/ 6865233 w 13743235"/>
              <a:gd name="connsiteY7" fmla="*/ 13766482 h 13766482"/>
              <a:gd name="connsiteX8" fmla="*/ 6278880 w 13743235"/>
              <a:gd name="connsiteY8" fmla="*/ 7548562 h 13766482"/>
              <a:gd name="connsiteX9" fmla="*/ 0 w 13743235"/>
              <a:gd name="connsiteY9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6956673 w 13743235"/>
              <a:gd name="connsiteY2" fmla="*/ 15080 h 13766482"/>
              <a:gd name="connsiteX3" fmla="*/ 6763315 w 13743235"/>
              <a:gd name="connsiteY3" fmla="*/ 6781640 h 13766482"/>
              <a:gd name="connsiteX4" fmla="*/ 8873668 w 13743235"/>
              <a:gd name="connsiteY4" fmla="*/ 5201602 h 13766482"/>
              <a:gd name="connsiteX5" fmla="*/ 13682275 w 13743235"/>
              <a:gd name="connsiteY5" fmla="*/ 6908482 h 13766482"/>
              <a:gd name="connsiteX6" fmla="*/ 13743235 w 13743235"/>
              <a:gd name="connsiteY6" fmla="*/ 13690442 h 13766482"/>
              <a:gd name="connsiteX7" fmla="*/ 6865233 w 13743235"/>
              <a:gd name="connsiteY7" fmla="*/ 13766482 h 13766482"/>
              <a:gd name="connsiteX8" fmla="*/ 6278880 w 13743235"/>
              <a:gd name="connsiteY8" fmla="*/ 7548562 h 13766482"/>
              <a:gd name="connsiteX9" fmla="*/ 0 w 13743235"/>
              <a:gd name="connsiteY9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6956673 w 13743235"/>
              <a:gd name="connsiteY2" fmla="*/ 15080 h 13766482"/>
              <a:gd name="connsiteX3" fmla="*/ 6763315 w 13743235"/>
              <a:gd name="connsiteY3" fmla="*/ 6781640 h 13766482"/>
              <a:gd name="connsiteX4" fmla="*/ 13682275 w 13743235"/>
              <a:gd name="connsiteY4" fmla="*/ 6908482 h 13766482"/>
              <a:gd name="connsiteX5" fmla="*/ 13743235 w 13743235"/>
              <a:gd name="connsiteY5" fmla="*/ 13690442 h 13766482"/>
              <a:gd name="connsiteX6" fmla="*/ 6865233 w 13743235"/>
              <a:gd name="connsiteY6" fmla="*/ 13766482 h 13766482"/>
              <a:gd name="connsiteX7" fmla="*/ 6278880 w 13743235"/>
              <a:gd name="connsiteY7" fmla="*/ 7548562 h 13766482"/>
              <a:gd name="connsiteX8" fmla="*/ 0 w 13743235"/>
              <a:gd name="connsiteY8" fmla="*/ 6766560 h 13766482"/>
              <a:gd name="connsiteX0" fmla="*/ 0 w 13743235"/>
              <a:gd name="connsiteY0" fmla="*/ 6766560 h 13766482"/>
              <a:gd name="connsiteX1" fmla="*/ 7233 w 13743235"/>
              <a:gd name="connsiteY1" fmla="*/ 0 h 13766482"/>
              <a:gd name="connsiteX2" fmla="*/ 6956673 w 13743235"/>
              <a:gd name="connsiteY2" fmla="*/ 15080 h 13766482"/>
              <a:gd name="connsiteX3" fmla="*/ 8470195 w 13743235"/>
              <a:gd name="connsiteY3" fmla="*/ 5806280 h 13766482"/>
              <a:gd name="connsiteX4" fmla="*/ 13682275 w 13743235"/>
              <a:gd name="connsiteY4" fmla="*/ 6908482 h 13766482"/>
              <a:gd name="connsiteX5" fmla="*/ 13743235 w 13743235"/>
              <a:gd name="connsiteY5" fmla="*/ 13690442 h 13766482"/>
              <a:gd name="connsiteX6" fmla="*/ 6865233 w 13743235"/>
              <a:gd name="connsiteY6" fmla="*/ 13766482 h 13766482"/>
              <a:gd name="connsiteX7" fmla="*/ 6278880 w 13743235"/>
              <a:gd name="connsiteY7" fmla="*/ 7548562 h 13766482"/>
              <a:gd name="connsiteX8" fmla="*/ 0 w 13743235"/>
              <a:gd name="connsiteY8" fmla="*/ 6766560 h 13766482"/>
              <a:gd name="connsiteX0" fmla="*/ 0 w 13750855"/>
              <a:gd name="connsiteY0" fmla="*/ 6858000 h 13766482"/>
              <a:gd name="connsiteX1" fmla="*/ 14853 w 13750855"/>
              <a:gd name="connsiteY1" fmla="*/ 0 h 13766482"/>
              <a:gd name="connsiteX2" fmla="*/ 6964293 w 13750855"/>
              <a:gd name="connsiteY2" fmla="*/ 15080 h 13766482"/>
              <a:gd name="connsiteX3" fmla="*/ 8477815 w 13750855"/>
              <a:gd name="connsiteY3" fmla="*/ 5806280 h 13766482"/>
              <a:gd name="connsiteX4" fmla="*/ 13689895 w 13750855"/>
              <a:gd name="connsiteY4" fmla="*/ 6908482 h 13766482"/>
              <a:gd name="connsiteX5" fmla="*/ 13750855 w 13750855"/>
              <a:gd name="connsiteY5" fmla="*/ 13690442 h 13766482"/>
              <a:gd name="connsiteX6" fmla="*/ 6872853 w 13750855"/>
              <a:gd name="connsiteY6" fmla="*/ 13766482 h 13766482"/>
              <a:gd name="connsiteX7" fmla="*/ 6286500 w 13750855"/>
              <a:gd name="connsiteY7" fmla="*/ 7548562 h 13766482"/>
              <a:gd name="connsiteX8" fmla="*/ 0 w 13750855"/>
              <a:gd name="connsiteY8" fmla="*/ 6858000 h 13766482"/>
              <a:gd name="connsiteX0" fmla="*/ 0 w 13750855"/>
              <a:gd name="connsiteY0" fmla="*/ 6858000 h 13766482"/>
              <a:gd name="connsiteX1" fmla="*/ 14853 w 13750855"/>
              <a:gd name="connsiteY1" fmla="*/ 0 h 13766482"/>
              <a:gd name="connsiteX2" fmla="*/ 6964293 w 13750855"/>
              <a:gd name="connsiteY2" fmla="*/ 15080 h 13766482"/>
              <a:gd name="connsiteX3" fmla="*/ 8477815 w 13750855"/>
              <a:gd name="connsiteY3" fmla="*/ 5806280 h 13766482"/>
              <a:gd name="connsiteX4" fmla="*/ 13689895 w 13750855"/>
              <a:gd name="connsiteY4" fmla="*/ 6908482 h 13766482"/>
              <a:gd name="connsiteX5" fmla="*/ 13750855 w 13750855"/>
              <a:gd name="connsiteY5" fmla="*/ 13690442 h 13766482"/>
              <a:gd name="connsiteX6" fmla="*/ 6872853 w 13750855"/>
              <a:gd name="connsiteY6" fmla="*/ 13766482 h 13766482"/>
              <a:gd name="connsiteX7" fmla="*/ 6842760 w 13750855"/>
              <a:gd name="connsiteY7" fmla="*/ 6839902 h 13766482"/>
              <a:gd name="connsiteX8" fmla="*/ 0 w 13750855"/>
              <a:gd name="connsiteY8" fmla="*/ 6858000 h 13766482"/>
              <a:gd name="connsiteX0" fmla="*/ 0 w 13750855"/>
              <a:gd name="connsiteY0" fmla="*/ 6858000 h 13697902"/>
              <a:gd name="connsiteX1" fmla="*/ 14853 w 13750855"/>
              <a:gd name="connsiteY1" fmla="*/ 0 h 13697902"/>
              <a:gd name="connsiteX2" fmla="*/ 6964293 w 13750855"/>
              <a:gd name="connsiteY2" fmla="*/ 15080 h 13697902"/>
              <a:gd name="connsiteX3" fmla="*/ 8477815 w 13750855"/>
              <a:gd name="connsiteY3" fmla="*/ 5806280 h 13697902"/>
              <a:gd name="connsiteX4" fmla="*/ 13689895 w 13750855"/>
              <a:gd name="connsiteY4" fmla="*/ 6908482 h 13697902"/>
              <a:gd name="connsiteX5" fmla="*/ 13750855 w 13750855"/>
              <a:gd name="connsiteY5" fmla="*/ 13690442 h 13697902"/>
              <a:gd name="connsiteX6" fmla="*/ 6842373 w 13750855"/>
              <a:gd name="connsiteY6" fmla="*/ 13697902 h 13697902"/>
              <a:gd name="connsiteX7" fmla="*/ 6842760 w 13750855"/>
              <a:gd name="connsiteY7" fmla="*/ 6839902 h 13697902"/>
              <a:gd name="connsiteX8" fmla="*/ 0 w 13750855"/>
              <a:gd name="connsiteY8" fmla="*/ 6858000 h 13697902"/>
              <a:gd name="connsiteX0" fmla="*/ 0 w 13697515"/>
              <a:gd name="connsiteY0" fmla="*/ 6858000 h 13705682"/>
              <a:gd name="connsiteX1" fmla="*/ 14853 w 13697515"/>
              <a:gd name="connsiteY1" fmla="*/ 0 h 13705682"/>
              <a:gd name="connsiteX2" fmla="*/ 6964293 w 13697515"/>
              <a:gd name="connsiteY2" fmla="*/ 15080 h 13705682"/>
              <a:gd name="connsiteX3" fmla="*/ 8477815 w 13697515"/>
              <a:gd name="connsiteY3" fmla="*/ 5806280 h 13705682"/>
              <a:gd name="connsiteX4" fmla="*/ 13689895 w 13697515"/>
              <a:gd name="connsiteY4" fmla="*/ 6908482 h 13705682"/>
              <a:gd name="connsiteX5" fmla="*/ 13697515 w 13697515"/>
              <a:gd name="connsiteY5" fmla="*/ 13705682 h 13705682"/>
              <a:gd name="connsiteX6" fmla="*/ 6842373 w 13697515"/>
              <a:gd name="connsiteY6" fmla="*/ 13697902 h 13705682"/>
              <a:gd name="connsiteX7" fmla="*/ 6842760 w 13697515"/>
              <a:gd name="connsiteY7" fmla="*/ 6839902 h 13705682"/>
              <a:gd name="connsiteX8" fmla="*/ 0 w 13697515"/>
              <a:gd name="connsiteY8" fmla="*/ 6858000 h 13705682"/>
              <a:gd name="connsiteX0" fmla="*/ 0 w 13697515"/>
              <a:gd name="connsiteY0" fmla="*/ 6858000 h 13705682"/>
              <a:gd name="connsiteX1" fmla="*/ 14853 w 13697515"/>
              <a:gd name="connsiteY1" fmla="*/ 0 h 13705682"/>
              <a:gd name="connsiteX2" fmla="*/ 6964293 w 13697515"/>
              <a:gd name="connsiteY2" fmla="*/ 15080 h 13705682"/>
              <a:gd name="connsiteX3" fmla="*/ 6839515 w 13697515"/>
              <a:gd name="connsiteY3" fmla="*/ 6842600 h 13705682"/>
              <a:gd name="connsiteX4" fmla="*/ 13689895 w 13697515"/>
              <a:gd name="connsiteY4" fmla="*/ 6908482 h 13705682"/>
              <a:gd name="connsiteX5" fmla="*/ 13697515 w 13697515"/>
              <a:gd name="connsiteY5" fmla="*/ 13705682 h 13705682"/>
              <a:gd name="connsiteX6" fmla="*/ 6842373 w 13697515"/>
              <a:gd name="connsiteY6" fmla="*/ 13697902 h 13705682"/>
              <a:gd name="connsiteX7" fmla="*/ 6842760 w 13697515"/>
              <a:gd name="connsiteY7" fmla="*/ 6839902 h 13705682"/>
              <a:gd name="connsiteX8" fmla="*/ 0 w 13697515"/>
              <a:gd name="connsiteY8" fmla="*/ 6858000 h 13705682"/>
              <a:gd name="connsiteX0" fmla="*/ 0 w 13712755"/>
              <a:gd name="connsiteY0" fmla="*/ 6858000 h 13705682"/>
              <a:gd name="connsiteX1" fmla="*/ 14853 w 13712755"/>
              <a:gd name="connsiteY1" fmla="*/ 0 h 13705682"/>
              <a:gd name="connsiteX2" fmla="*/ 6964293 w 13712755"/>
              <a:gd name="connsiteY2" fmla="*/ 15080 h 13705682"/>
              <a:gd name="connsiteX3" fmla="*/ 6839515 w 13712755"/>
              <a:gd name="connsiteY3" fmla="*/ 6842600 h 13705682"/>
              <a:gd name="connsiteX4" fmla="*/ 13712755 w 13712755"/>
              <a:gd name="connsiteY4" fmla="*/ 6862762 h 13705682"/>
              <a:gd name="connsiteX5" fmla="*/ 13697515 w 13712755"/>
              <a:gd name="connsiteY5" fmla="*/ 13705682 h 13705682"/>
              <a:gd name="connsiteX6" fmla="*/ 6842373 w 13712755"/>
              <a:gd name="connsiteY6" fmla="*/ 13697902 h 13705682"/>
              <a:gd name="connsiteX7" fmla="*/ 6842760 w 13712755"/>
              <a:gd name="connsiteY7" fmla="*/ 6839902 h 13705682"/>
              <a:gd name="connsiteX8" fmla="*/ 0 w 13712755"/>
              <a:gd name="connsiteY8" fmla="*/ 6858000 h 13705682"/>
              <a:gd name="connsiteX0" fmla="*/ 0 w 13712755"/>
              <a:gd name="connsiteY0" fmla="*/ 6858000 h 13705682"/>
              <a:gd name="connsiteX1" fmla="*/ 14853 w 13712755"/>
              <a:gd name="connsiteY1" fmla="*/ 0 h 13705682"/>
              <a:gd name="connsiteX2" fmla="*/ 6964293 w 13712755"/>
              <a:gd name="connsiteY2" fmla="*/ 15080 h 13705682"/>
              <a:gd name="connsiteX3" fmla="*/ 6839515 w 13712755"/>
              <a:gd name="connsiteY3" fmla="*/ 6842600 h 13705682"/>
              <a:gd name="connsiteX4" fmla="*/ 13712755 w 13712755"/>
              <a:gd name="connsiteY4" fmla="*/ 6839902 h 13705682"/>
              <a:gd name="connsiteX5" fmla="*/ 13697515 w 13712755"/>
              <a:gd name="connsiteY5" fmla="*/ 13705682 h 13705682"/>
              <a:gd name="connsiteX6" fmla="*/ 6842373 w 13712755"/>
              <a:gd name="connsiteY6" fmla="*/ 13697902 h 13705682"/>
              <a:gd name="connsiteX7" fmla="*/ 6842760 w 13712755"/>
              <a:gd name="connsiteY7" fmla="*/ 6839902 h 13705682"/>
              <a:gd name="connsiteX8" fmla="*/ 0 w 13712755"/>
              <a:gd name="connsiteY8" fmla="*/ 6858000 h 13705682"/>
              <a:gd name="connsiteX0" fmla="*/ 0 w 13712755"/>
              <a:gd name="connsiteY0" fmla="*/ 6888640 h 13736322"/>
              <a:gd name="connsiteX1" fmla="*/ 14853 w 13712755"/>
              <a:gd name="connsiteY1" fmla="*/ 30640 h 13736322"/>
              <a:gd name="connsiteX2" fmla="*/ 6849993 w 13712755"/>
              <a:gd name="connsiteY2" fmla="*/ 0 h 13736322"/>
              <a:gd name="connsiteX3" fmla="*/ 6839515 w 13712755"/>
              <a:gd name="connsiteY3" fmla="*/ 6873240 h 13736322"/>
              <a:gd name="connsiteX4" fmla="*/ 13712755 w 13712755"/>
              <a:gd name="connsiteY4" fmla="*/ 6870542 h 13736322"/>
              <a:gd name="connsiteX5" fmla="*/ 13697515 w 13712755"/>
              <a:gd name="connsiteY5" fmla="*/ 13736322 h 13736322"/>
              <a:gd name="connsiteX6" fmla="*/ 6842373 w 13712755"/>
              <a:gd name="connsiteY6" fmla="*/ 13728542 h 13736322"/>
              <a:gd name="connsiteX7" fmla="*/ 6842760 w 13712755"/>
              <a:gd name="connsiteY7" fmla="*/ 6870542 h 13736322"/>
              <a:gd name="connsiteX8" fmla="*/ 0 w 13712755"/>
              <a:gd name="connsiteY8" fmla="*/ 6888640 h 13736322"/>
              <a:gd name="connsiteX0" fmla="*/ 0 w 13712755"/>
              <a:gd name="connsiteY0" fmla="*/ 6858000 h 13705682"/>
              <a:gd name="connsiteX1" fmla="*/ 14853 w 13712755"/>
              <a:gd name="connsiteY1" fmla="*/ 0 h 13705682"/>
              <a:gd name="connsiteX2" fmla="*/ 6842373 w 13712755"/>
              <a:gd name="connsiteY2" fmla="*/ 7460 h 13705682"/>
              <a:gd name="connsiteX3" fmla="*/ 6839515 w 13712755"/>
              <a:gd name="connsiteY3" fmla="*/ 6842600 h 13705682"/>
              <a:gd name="connsiteX4" fmla="*/ 13712755 w 13712755"/>
              <a:gd name="connsiteY4" fmla="*/ 6839902 h 13705682"/>
              <a:gd name="connsiteX5" fmla="*/ 13697515 w 13712755"/>
              <a:gd name="connsiteY5" fmla="*/ 13705682 h 13705682"/>
              <a:gd name="connsiteX6" fmla="*/ 6842373 w 13712755"/>
              <a:gd name="connsiteY6" fmla="*/ 13697902 h 13705682"/>
              <a:gd name="connsiteX7" fmla="*/ 6842760 w 13712755"/>
              <a:gd name="connsiteY7" fmla="*/ 6839902 h 13705682"/>
              <a:gd name="connsiteX8" fmla="*/ 0 w 13712755"/>
              <a:gd name="connsiteY8" fmla="*/ 6858000 h 13705682"/>
              <a:gd name="connsiteX0" fmla="*/ 0 w 13712755"/>
              <a:gd name="connsiteY0" fmla="*/ 6873240 h 13720922"/>
              <a:gd name="connsiteX1" fmla="*/ 7233 w 13712755"/>
              <a:gd name="connsiteY1" fmla="*/ 0 h 13720922"/>
              <a:gd name="connsiteX2" fmla="*/ 6842373 w 13712755"/>
              <a:gd name="connsiteY2" fmla="*/ 22700 h 13720922"/>
              <a:gd name="connsiteX3" fmla="*/ 6839515 w 13712755"/>
              <a:gd name="connsiteY3" fmla="*/ 6857840 h 13720922"/>
              <a:gd name="connsiteX4" fmla="*/ 13712755 w 13712755"/>
              <a:gd name="connsiteY4" fmla="*/ 6855142 h 13720922"/>
              <a:gd name="connsiteX5" fmla="*/ 13697515 w 13712755"/>
              <a:gd name="connsiteY5" fmla="*/ 13720922 h 13720922"/>
              <a:gd name="connsiteX6" fmla="*/ 6842373 w 13712755"/>
              <a:gd name="connsiteY6" fmla="*/ 13713142 h 13720922"/>
              <a:gd name="connsiteX7" fmla="*/ 6842760 w 13712755"/>
              <a:gd name="connsiteY7" fmla="*/ 6855142 h 13720922"/>
              <a:gd name="connsiteX8" fmla="*/ 0 w 13712755"/>
              <a:gd name="connsiteY8" fmla="*/ 6873240 h 1372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2755" h="13720922">
                <a:moveTo>
                  <a:pt x="0" y="6873240"/>
                </a:moveTo>
                <a:lnTo>
                  <a:pt x="7233" y="0"/>
                </a:lnTo>
                <a:lnTo>
                  <a:pt x="6842373" y="22700"/>
                </a:lnTo>
                <a:cubicBezTo>
                  <a:pt x="6838880" y="2313780"/>
                  <a:pt x="6843008" y="4566760"/>
                  <a:pt x="6839515" y="6857840"/>
                </a:cubicBezTo>
                <a:lnTo>
                  <a:pt x="13712755" y="6855142"/>
                </a:lnTo>
                <a:lnTo>
                  <a:pt x="13697515" y="13720922"/>
                </a:lnTo>
                <a:lnTo>
                  <a:pt x="6842373" y="13713142"/>
                </a:lnTo>
                <a:lnTo>
                  <a:pt x="6842760" y="6855142"/>
                </a:lnTo>
                <a:lnTo>
                  <a:pt x="0" y="687324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09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7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751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88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199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563688" y="4310063"/>
            <a:ext cx="2470150" cy="247015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854951" y="4310063"/>
            <a:ext cx="2470150" cy="247015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4133512" y="4310063"/>
            <a:ext cx="2470150" cy="247015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20412551" y="4310063"/>
            <a:ext cx="2470150" cy="24701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7278290" y="8451667"/>
            <a:ext cx="2470150" cy="247015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0980662" y="8451667"/>
            <a:ext cx="2470150" cy="247015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4727651" y="8451667"/>
            <a:ext cx="2470150" cy="2470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987675" y="3506788"/>
            <a:ext cx="3714750" cy="37147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5569780" y="3506788"/>
            <a:ext cx="3714750" cy="371475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9285288" y="8515614"/>
            <a:ext cx="3714750" cy="3714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437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987675" y="3506788"/>
            <a:ext cx="3714750" cy="37147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5569780" y="3506788"/>
            <a:ext cx="3714750" cy="371475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9285288" y="8515614"/>
            <a:ext cx="3714750" cy="3714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376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875588" y="7354888"/>
            <a:ext cx="3346450" cy="334645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3165138" y="3345959"/>
            <a:ext cx="3346450" cy="3346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8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06221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5502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347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138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4157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032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8067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110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60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456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2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6132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66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4492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8940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836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3870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3781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369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3047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72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97874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4198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7678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1094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0821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0629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0809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6867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2905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08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53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732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3567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8687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8634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0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6" r:id="rId1"/>
    <p:sldLayoutId id="2147484667" r:id="rId2"/>
    <p:sldLayoutId id="2147484668" r:id="rId3"/>
    <p:sldLayoutId id="2147484669" r:id="rId4"/>
    <p:sldLayoutId id="2147484670" r:id="rId5"/>
    <p:sldLayoutId id="2147484671" r:id="rId6"/>
    <p:sldLayoutId id="2147484672" r:id="rId7"/>
    <p:sldLayoutId id="2147484673" r:id="rId8"/>
    <p:sldLayoutId id="2147484674" r:id="rId9"/>
    <p:sldLayoutId id="2147484675" r:id="rId10"/>
    <p:sldLayoutId id="2147484676" r:id="rId11"/>
    <p:sldLayoutId id="2147484677" r:id="rId12"/>
    <p:sldLayoutId id="2147484678" r:id="rId13"/>
    <p:sldLayoutId id="2147484679" r:id="rId14"/>
    <p:sldLayoutId id="2147484683" r:id="rId15"/>
    <p:sldLayoutId id="2147484488" r:id="rId16"/>
    <p:sldLayoutId id="2147484489" r:id="rId17"/>
    <p:sldLayoutId id="2147484490" r:id="rId18"/>
    <p:sldLayoutId id="2147484491" r:id="rId19"/>
    <p:sldLayoutId id="2147484492" r:id="rId20"/>
    <p:sldLayoutId id="2147484493" r:id="rId21"/>
    <p:sldLayoutId id="2147484494" r:id="rId22"/>
    <p:sldLayoutId id="2147484496" r:id="rId23"/>
    <p:sldLayoutId id="2147484497" r:id="rId24"/>
    <p:sldLayoutId id="2147484498" r:id="rId25"/>
    <p:sldLayoutId id="2147484500" r:id="rId26"/>
    <p:sldLayoutId id="2147484501" r:id="rId27"/>
    <p:sldLayoutId id="2147484502" r:id="rId28"/>
    <p:sldLayoutId id="2147484506" r:id="rId29"/>
    <p:sldLayoutId id="2147484507" r:id="rId30"/>
    <p:sldLayoutId id="2147484509" r:id="rId31"/>
    <p:sldLayoutId id="2147484510" r:id="rId32"/>
    <p:sldLayoutId id="2147484511" r:id="rId33"/>
    <p:sldLayoutId id="2147484512" r:id="rId34"/>
    <p:sldLayoutId id="2147484513" r:id="rId35"/>
    <p:sldLayoutId id="2147484514" r:id="rId36"/>
    <p:sldLayoutId id="2147484515" r:id="rId37"/>
    <p:sldLayoutId id="2147484516" r:id="rId38"/>
    <p:sldLayoutId id="2147484517" r:id="rId39"/>
    <p:sldLayoutId id="2147484518" r:id="rId40"/>
    <p:sldLayoutId id="2147484519" r:id="rId41"/>
    <p:sldLayoutId id="2147484520" r:id="rId42"/>
    <p:sldLayoutId id="2147484521" r:id="rId43"/>
    <p:sldLayoutId id="2147484522" r:id="rId44"/>
    <p:sldLayoutId id="2147484523" r:id="rId45"/>
    <p:sldLayoutId id="2147484524" r:id="rId46"/>
    <p:sldLayoutId id="2147484525" r:id="rId47"/>
    <p:sldLayoutId id="2147484526" r:id="rId48"/>
    <p:sldLayoutId id="2147484527" r:id="rId49"/>
    <p:sldLayoutId id="2147484528" r:id="rId50"/>
    <p:sldLayoutId id="2147484529" r:id="rId51"/>
    <p:sldLayoutId id="2147484530" r:id="rId52"/>
    <p:sldLayoutId id="2147484531" r:id="rId53"/>
    <p:sldLayoutId id="2147484532" r:id="rId54"/>
    <p:sldLayoutId id="2147484533" r:id="rId55"/>
    <p:sldLayoutId id="2147484534" r:id="rId56"/>
    <p:sldLayoutId id="2147484535" r:id="rId57"/>
    <p:sldLayoutId id="2147484536" r:id="rId58"/>
    <p:sldLayoutId id="2147484537" r:id="rId59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74216" y="0"/>
            <a:ext cx="12192000" cy="13716000"/>
          </a:xfrm>
          <a:prstGeom prst="rect">
            <a:avLst/>
          </a:prstGeom>
          <a:solidFill>
            <a:srgbClr val="BCD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AC055-ACAC-4486-B531-E26B21C39EE4}"/>
              </a:ext>
            </a:extLst>
          </p:cNvPr>
          <p:cNvSpPr txBox="1"/>
          <p:nvPr/>
        </p:nvSpPr>
        <p:spPr>
          <a:xfrm>
            <a:off x="14640272" y="6134725"/>
            <a:ext cx="86639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233449"/>
                </a:solidFill>
                <a:latin typeface="Anoxic SC Med" pitchFamily="2" charset="0"/>
              </a:rPr>
              <a:t>Operating Systems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3982D-21CE-45CE-A752-B18FE39EF64F}"/>
              </a:ext>
            </a:extLst>
          </p:cNvPr>
          <p:cNvSpPr txBox="1"/>
          <p:nvPr/>
        </p:nvSpPr>
        <p:spPr>
          <a:xfrm>
            <a:off x="14657934" y="5456251"/>
            <a:ext cx="6550318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ilerons" panose="00000500000000000000" pitchFamily="50" charset="0"/>
              </a:rPr>
              <a:t>Comparison between</a:t>
            </a:r>
          </a:p>
        </p:txBody>
      </p:sp>
      <p:pic>
        <p:nvPicPr>
          <p:cNvPr id="28" name="Picture Placeholder 3">
            <a:extLst>
              <a:ext uri="{FF2B5EF4-FFF2-40B4-BE49-F238E27FC236}">
                <a16:creationId xmlns:a16="http://schemas.microsoft.com/office/drawing/2014/main" id="{90B8B16C-F45A-48DD-9DD9-FFD6FA07C9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8406" b="1665"/>
          <a:stretch/>
        </p:blipFill>
        <p:spPr>
          <a:xfrm>
            <a:off x="-1" y="0"/>
            <a:ext cx="13848185" cy="13716000"/>
          </a:xfrm>
        </p:spPr>
      </p:pic>
    </p:spTree>
    <p:extLst>
      <p:ext uri="{BB962C8B-B14F-4D97-AF65-F5344CB8AC3E}">
        <p14:creationId xmlns:p14="http://schemas.microsoft.com/office/powerpoint/2010/main" val="95374877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937" y="1"/>
            <a:ext cx="10063025" cy="137771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-11624" y="5945867"/>
            <a:ext cx="10082586" cy="29537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600" dirty="0">
                <a:latin typeface="Poppins SemiBold" charset="0"/>
                <a:ea typeface="Poppins SemiBold" charset="0"/>
                <a:cs typeface="Poppins SemiBold" charset="0"/>
              </a:rPr>
              <a:t>Flexibility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F1125F-6376-4807-9ED5-9A93BD6F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47" y="9300826"/>
            <a:ext cx="3215705" cy="32157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8126B-330A-47A9-95B5-EE4C6F82B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960" y="5089494"/>
            <a:ext cx="2476922" cy="24769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14C42B-D7A1-4295-A107-70A5A5F68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0118" y="1169368"/>
            <a:ext cx="2103764" cy="21037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579645-CCBD-4D2C-B774-B69FD5324E65}"/>
              </a:ext>
            </a:extLst>
          </p:cNvPr>
          <p:cNvSpPr txBox="1"/>
          <p:nvPr/>
        </p:nvSpPr>
        <p:spPr>
          <a:xfrm>
            <a:off x="14208224" y="5345831"/>
            <a:ext cx="8784976" cy="120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entury Schoolbook" panose="02040604050505020304" pitchFamily="18" charset="0"/>
              </a:rPr>
              <a:t>Helps to achieve whatever user want in the most efficient way.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19DBE-BAAF-4597-B0C6-322CE39F8E9E}"/>
              </a:ext>
            </a:extLst>
          </p:cNvPr>
          <p:cNvSpPr txBox="1"/>
          <p:nvPr/>
        </p:nvSpPr>
        <p:spPr>
          <a:xfrm>
            <a:off x="14301666" y="1898148"/>
            <a:ext cx="8784976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entury Schoolbook" panose="02040604050505020304" pitchFamily="18" charset="0"/>
              </a:rPr>
              <a:t>Allows to have laptop/tablet hybrids.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9C848F-9F33-4B5D-9D40-F093E79B0CAA}"/>
              </a:ext>
            </a:extLst>
          </p:cNvPr>
          <p:cNvSpPr txBox="1"/>
          <p:nvPr/>
        </p:nvSpPr>
        <p:spPr>
          <a:xfrm>
            <a:off x="14208224" y="9754516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entury Schoolbook" panose="02040604050505020304" pitchFamily="18" charset="0"/>
              </a:rPr>
              <a:t>Advantage of uniformity, the UI never changes dramatically.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60411"/>
      </p:ext>
    </p:extLst>
  </p:cSld>
  <p:clrMapOvr>
    <a:masterClrMapping/>
  </p:clrMapOvr>
  <p:transition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250" tmFilter="0,0; .5, 1; 1, 1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4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7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250" tmFilter="0,0; .5, 1; 1, 1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7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937" y="1"/>
            <a:ext cx="10063025" cy="137771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-11624" y="5945867"/>
            <a:ext cx="10082586" cy="29537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600" dirty="0">
                <a:latin typeface="Poppins SemiBold" charset="0"/>
                <a:ea typeface="Poppins SemiBold" charset="0"/>
                <a:cs typeface="Poppins SemiBold" charset="0"/>
              </a:rPr>
              <a:t>Hardware</a:t>
            </a:r>
          </a:p>
          <a:p>
            <a:pPr algn="ctr"/>
            <a:r>
              <a:rPr lang="en-US" sz="9600" dirty="0">
                <a:latin typeface="Poppins SemiBold" charset="0"/>
                <a:ea typeface="Poppins SemiBold" charset="0"/>
                <a:cs typeface="Poppins SemiBold" charset="0"/>
              </a:rPr>
              <a:t>Compatibility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F1125F-6376-4807-9ED5-9A93BD6F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47" y="9300826"/>
            <a:ext cx="3215705" cy="32157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8126B-330A-47A9-95B5-EE4C6F82B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960" y="5089494"/>
            <a:ext cx="2476922" cy="24769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14C42B-D7A1-4295-A107-70A5A5F68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0118" y="1169368"/>
            <a:ext cx="2103764" cy="21037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579645-CCBD-4D2C-B774-B69FD5324E65}"/>
              </a:ext>
            </a:extLst>
          </p:cNvPr>
          <p:cNvSpPr txBox="1"/>
          <p:nvPr/>
        </p:nvSpPr>
        <p:spPr>
          <a:xfrm>
            <a:off x="14208224" y="5258092"/>
            <a:ext cx="8784976" cy="230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hardware are fully compatible. </a:t>
            </a:r>
            <a:r>
              <a:rPr lang="en-US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Few proprietary hardware are not supported (some of graphics card).</a:t>
            </a:r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19DBE-BAAF-4597-B0C6-322CE39F8E9E}"/>
              </a:ext>
            </a:extLst>
          </p:cNvPr>
          <p:cNvSpPr txBox="1"/>
          <p:nvPr/>
        </p:nvSpPr>
        <p:spPr>
          <a:xfrm>
            <a:off x="14208224" y="1809410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Almost every hardware are compatible. 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9C848F-9F33-4B5D-9D40-F093E79B0CAA}"/>
              </a:ext>
            </a:extLst>
          </p:cNvPr>
          <p:cNvSpPr txBox="1"/>
          <p:nvPr/>
        </p:nvSpPr>
        <p:spPr>
          <a:xfrm>
            <a:off x="14208224" y="9754516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 the hardware that are listed by company are compatible.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2722"/>
      </p:ext>
    </p:extLst>
  </p:cSld>
  <p:clrMapOvr>
    <a:masterClrMapping/>
  </p:clrMapOvr>
  <p:transition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250" tmFilter="0,0; .5, 1; 1, 1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4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7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250" tmFilter="0,0; .5, 1; 1, 1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7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937" y="1"/>
            <a:ext cx="10063025" cy="137771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-11624" y="5945867"/>
            <a:ext cx="10082586" cy="29537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600" dirty="0">
                <a:latin typeface="Poppins SemiBold" charset="0"/>
                <a:ea typeface="Poppins SemiBold" charset="0"/>
                <a:cs typeface="Poppins SemiBold" charset="0"/>
              </a:rPr>
              <a:t>Price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F1125F-6376-4807-9ED5-9A93BD6F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47" y="9300826"/>
            <a:ext cx="3215705" cy="32157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8126B-330A-47A9-95B5-EE4C6F82B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960" y="5089494"/>
            <a:ext cx="2476922" cy="24769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14C42B-D7A1-4295-A107-70A5A5F68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0118" y="1169368"/>
            <a:ext cx="2103764" cy="21037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579645-CCBD-4D2C-B774-B69FD5324E65}"/>
              </a:ext>
            </a:extLst>
          </p:cNvPr>
          <p:cNvSpPr txBox="1"/>
          <p:nvPr/>
        </p:nvSpPr>
        <p:spPr>
          <a:xfrm>
            <a:off x="14208224" y="5258092"/>
            <a:ext cx="8784976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Open source OS, freely available. Only some distribution are paid.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19DBE-BAAF-4597-B0C6-322CE39F8E9E}"/>
              </a:ext>
            </a:extLst>
          </p:cNvPr>
          <p:cNvSpPr txBox="1"/>
          <p:nvPr/>
        </p:nvSpPr>
        <p:spPr>
          <a:xfrm>
            <a:off x="14208224" y="1809410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Relatively cheaper than Mac OS. But can be installed on any computers.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9C848F-9F33-4B5D-9D40-F093E79B0CAA}"/>
              </a:ext>
            </a:extLst>
          </p:cNvPr>
          <p:cNvSpPr txBox="1"/>
          <p:nvPr/>
        </p:nvSpPr>
        <p:spPr>
          <a:xfrm>
            <a:off x="14208224" y="9754516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expensive OS among all as it only runs on devices manufactured by Apple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25818"/>
      </p:ext>
    </p:extLst>
  </p:cSld>
  <p:clrMapOvr>
    <a:masterClrMapping/>
  </p:clrMapOvr>
  <p:transition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250" tmFilter="0,0; .5, 1; 1, 1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4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7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250" tmFilter="0,0; .5, 1; 1, 1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7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9"/>
          <p:cNvSpPr>
            <a:spLocks noChangeArrowheads="1"/>
          </p:cNvSpPr>
          <p:nvPr/>
        </p:nvSpPr>
        <p:spPr bwMode="auto">
          <a:xfrm>
            <a:off x="4763" y="1588"/>
            <a:ext cx="12188825" cy="13717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82888" y="5876747"/>
            <a:ext cx="9329688" cy="14738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D516C3-8EFE-4B0E-BAA1-7AEB0F8171DF}"/>
              </a:ext>
            </a:extLst>
          </p:cNvPr>
          <p:cNvSpPr txBox="1"/>
          <p:nvPr/>
        </p:nvSpPr>
        <p:spPr>
          <a:xfrm>
            <a:off x="13128104" y="4144156"/>
            <a:ext cx="8712967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Operating system (OS)</a:t>
            </a:r>
            <a:r>
              <a:rPr lang="en-US" dirty="0"/>
              <a:t> is a software which acts as an interface between the end user and computer hardware.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E86C1-D9E4-4FD6-8C23-7DD67F98A240}"/>
              </a:ext>
            </a:extLst>
          </p:cNvPr>
          <p:cNvSpPr txBox="1"/>
          <p:nvPr/>
        </p:nvSpPr>
        <p:spPr>
          <a:xfrm>
            <a:off x="13128104" y="6858000"/>
            <a:ext cx="9145016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also allows you to </a:t>
            </a:r>
            <a:r>
              <a:rPr lang="en-US" b="1" dirty="0"/>
              <a:t>communicate</a:t>
            </a:r>
            <a:r>
              <a:rPr lang="en-US" dirty="0"/>
              <a:t> with the computer without knowing how to speak the computer's language.</a:t>
            </a:r>
          </a:p>
        </p:txBody>
      </p:sp>
    </p:spTree>
    <p:extLst>
      <p:ext uri="{BB962C8B-B14F-4D97-AF65-F5344CB8AC3E}">
        <p14:creationId xmlns:p14="http://schemas.microsoft.com/office/powerpoint/2010/main" val="1479761508"/>
      </p:ext>
    </p:extLst>
  </p:cSld>
  <p:clrMapOvr>
    <a:masterClrMapping/>
  </p:clrMapOvr>
  <p:transition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250" tmFilter="0,0; .5, 1; 1, 1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3" dur="1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233348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3" presetClass="emph" presetSubtype="2" fill="hold" grpId="2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20" dur="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E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7" grpId="0" animBg="1"/>
          <p:bldP spid="33" grpId="0"/>
          <p:bldP spid="33" grpId="1"/>
          <p:bldP spid="33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250" tmFilter="0,0; .5, 1; 1, 1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" presetClass="emph" presetSubtype="2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3" dur="1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233348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3" presetClass="emph" presetSubtype="2" fill="hold" grpId="2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20" dur="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EFFFF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7" grpId="0" animBg="1"/>
          <p:bldP spid="33" grpId="0"/>
          <p:bldP spid="33" grpId="1"/>
          <p:bldP spid="33" grpId="2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672876" y="5819517"/>
            <a:ext cx="9432752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600" dirty="0">
                <a:latin typeface="Poppins SemiBold" charset="0"/>
                <a:ea typeface="Poppins SemiBold" charset="0"/>
                <a:cs typeface="Poppins SemiBold" charset="0"/>
              </a:rPr>
              <a:t>Types of Operating Systems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55238" y="1839827"/>
            <a:ext cx="1528762" cy="10036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0280B-1BFF-405A-B894-632949E842A8}"/>
              </a:ext>
            </a:extLst>
          </p:cNvPr>
          <p:cNvGrpSpPr/>
          <p:nvPr/>
        </p:nvGrpSpPr>
        <p:grpSpPr>
          <a:xfrm>
            <a:off x="12192000" y="1677784"/>
            <a:ext cx="12192000" cy="10036346"/>
            <a:chOff x="11558301" y="-10647"/>
            <a:chExt cx="10463795" cy="14335035"/>
          </a:xfrm>
        </p:grpSpPr>
        <p:sp>
          <p:nvSpPr>
            <p:cNvPr id="84" name="Rectangle 83"/>
            <p:cNvSpPr/>
            <p:nvPr/>
          </p:nvSpPr>
          <p:spPr>
            <a:xfrm>
              <a:off x="11563131" y="-10647"/>
              <a:ext cx="10437850" cy="204879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4189027" y="452249"/>
              <a:ext cx="5642908" cy="18964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1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Single-Tasking and Multi-Tasking</a:t>
              </a:r>
            </a:p>
            <a:p>
              <a:pPr>
                <a:lnSpc>
                  <a:spcPct val="150000"/>
                </a:lnSpc>
              </a:pPr>
              <a:endParaRPr lang="en-US" sz="2400" b="1" dirty="0">
                <a:latin typeface="Poppins SemiBold" charset="0"/>
                <a:ea typeface="Poppins SemiBold" charset="0"/>
                <a:cs typeface="Poppins SemiBold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563131" y="2056507"/>
              <a:ext cx="10437850" cy="204879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189027" y="2576750"/>
              <a:ext cx="5009592" cy="7912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600" b="1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Single-User and Multi-User 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571655" y="4123661"/>
              <a:ext cx="10437850" cy="204879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189027" y="4530839"/>
              <a:ext cx="6219103" cy="61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1" dirty="0">
                  <a:latin typeface="Poppins SemiBold" charset="0"/>
                  <a:ea typeface="Poppins SemiBold" charset="0"/>
                  <a:cs typeface="Poppins SemiBold" charset="0"/>
                </a:rPr>
                <a:t>Distributed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58010D-5E11-4ECF-9447-50F6144474F9}"/>
                </a:ext>
              </a:extLst>
            </p:cNvPr>
            <p:cNvSpPr/>
            <p:nvPr/>
          </p:nvSpPr>
          <p:spPr>
            <a:xfrm>
              <a:off x="11559065" y="6205445"/>
              <a:ext cx="10463031" cy="1957006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00" b="1" dirty="0">
                <a:solidFill>
                  <a:schemeClr val="tx1"/>
                </a:solidFill>
                <a:latin typeface="Poppins SemiBold" panose="0000070000000000000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94D994-E3FE-4229-B585-9AC25BFB6071}"/>
                </a:ext>
              </a:extLst>
            </p:cNvPr>
            <p:cNvSpPr txBox="1"/>
            <p:nvPr/>
          </p:nvSpPr>
          <p:spPr>
            <a:xfrm>
              <a:off x="14170052" y="6621081"/>
              <a:ext cx="6749739" cy="923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Poppins SemiBold" panose="00000700000000000000"/>
                </a:rPr>
                <a:t>Templated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9D7533-B003-4339-9495-B66CAC48FBD4}"/>
                </a:ext>
              </a:extLst>
            </p:cNvPr>
            <p:cNvSpPr/>
            <p:nvPr/>
          </p:nvSpPr>
          <p:spPr>
            <a:xfrm>
              <a:off x="11558301" y="8200082"/>
              <a:ext cx="10437850" cy="204879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C8172-836F-45B4-99F8-42AF5CDFD35C}"/>
                </a:ext>
              </a:extLst>
            </p:cNvPr>
            <p:cNvSpPr txBox="1"/>
            <p:nvPr/>
          </p:nvSpPr>
          <p:spPr>
            <a:xfrm>
              <a:off x="14170052" y="8875728"/>
              <a:ext cx="6146602" cy="923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Poppins SemiBold" panose="00000700000000000000"/>
                </a:rPr>
                <a:t>Embedded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AA5AA9-869D-46D9-BB2A-591D19C55E6D}"/>
                </a:ext>
              </a:extLst>
            </p:cNvPr>
            <p:cNvSpPr/>
            <p:nvPr/>
          </p:nvSpPr>
          <p:spPr>
            <a:xfrm>
              <a:off x="11559065" y="10286505"/>
              <a:ext cx="10463031" cy="1957006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00" b="1" dirty="0">
                <a:solidFill>
                  <a:schemeClr val="tx1"/>
                </a:solidFill>
                <a:latin typeface="Poppins SemiBold" panose="0000070000000000000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762A58-4C46-4053-825F-CDAD7E2733C0}"/>
                </a:ext>
              </a:extLst>
            </p:cNvPr>
            <p:cNvSpPr txBox="1"/>
            <p:nvPr/>
          </p:nvSpPr>
          <p:spPr>
            <a:xfrm>
              <a:off x="14189027" y="11021553"/>
              <a:ext cx="7291289" cy="923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Poppins SemiBold" panose="00000700000000000000"/>
                </a:rPr>
                <a:t>Real-Time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B385E2-FE9D-4EA0-8EFA-CB39EBB5C9CB}"/>
                </a:ext>
              </a:extLst>
            </p:cNvPr>
            <p:cNvSpPr/>
            <p:nvPr/>
          </p:nvSpPr>
          <p:spPr>
            <a:xfrm>
              <a:off x="11558301" y="12275596"/>
              <a:ext cx="10437850" cy="204879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  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38064F-7307-4DAB-BC91-E3AB92AB7A64}"/>
                </a:ext>
              </a:extLst>
            </p:cNvPr>
            <p:cNvSpPr txBox="1"/>
            <p:nvPr/>
          </p:nvSpPr>
          <p:spPr>
            <a:xfrm>
              <a:off x="14193032" y="12799509"/>
              <a:ext cx="6944641" cy="923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Poppins SemiBold" panose="00000700000000000000"/>
                </a:rPr>
                <a:t>Library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61223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2180120" y="6187241"/>
            <a:ext cx="7481161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800" dirty="0">
                <a:latin typeface="Poppins SemiBold" charset="0"/>
                <a:ea typeface="Poppins SemiBold" charset="0"/>
                <a:cs typeface="Poppins SemiBold" charset="0"/>
              </a:rPr>
              <a:t>Popular OS</a:t>
            </a:r>
          </a:p>
        </p:txBody>
      </p:sp>
      <p:pic>
        <p:nvPicPr>
          <p:cNvPr id="92" name="Graphic 91" descr="Processor">
            <a:extLst>
              <a:ext uri="{FF2B5EF4-FFF2-40B4-BE49-F238E27FC236}">
                <a16:creationId xmlns:a16="http://schemas.microsoft.com/office/drawing/2014/main" id="{4398A91D-4AD5-42BB-B612-D2DF1B340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13031" y="5415030"/>
            <a:ext cx="1313560" cy="13135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ACEBDA-E81B-4C78-8662-0E9DDEED4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760" y="4807060"/>
            <a:ext cx="3843059" cy="3843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B95442-B911-41F5-9D60-B642BF8F6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4248" y="4377901"/>
            <a:ext cx="4701376" cy="4701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A3CE64-FEC6-4DB3-9B33-354E682B55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60752" y="4145327"/>
            <a:ext cx="49339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623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573481" y="2557272"/>
            <a:ext cx="18332517" cy="2428519"/>
          </a:xfrm>
          <a:prstGeom prst="rect">
            <a:avLst/>
          </a:prstGeom>
          <a:solidFill>
            <a:srgbClr val="BCD2B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573482" y="5526354"/>
            <a:ext cx="18332515" cy="24285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573482" y="8497694"/>
            <a:ext cx="18327275" cy="2428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869162" y="3055554"/>
            <a:ext cx="1774115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effectLst/>
              </a:rPr>
              <a:t>Microsoft Windows, computer operating system developed by</a:t>
            </a:r>
            <a:r>
              <a:rPr kumimoji="0" lang="en-US" altLang="en-US" sz="3600" i="0" u="none" strike="noStrike" cap="none" normalizeH="0" dirty="0">
                <a:ln>
                  <a:noFill/>
                </a:ln>
                <a:effectLst/>
              </a:rPr>
              <a:t> Microsoft Corp. first graphical user interface(GUI) for IBM-compatible PCs.</a:t>
            </a:r>
            <a:endParaRPr kumimoji="0" lang="en-US" altLang="en-US" sz="360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870408" y="6027131"/>
            <a:ext cx="17178575" cy="166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dirty="0"/>
              <a:t>Linux is an open source Unix-like operating system based on the Linux kernel; an open source operating system. Linux is typically packaged in a Linux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3870408" y="9357713"/>
            <a:ext cx="171785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>
                <a:latin typeface="Poppins Medium" panose="02000000000000000000" pitchFamily="2" charset="0"/>
              </a:rPr>
              <a:t>Mac OS, operating system developed by American computer company Apple Inc. The OS was released to run company’s Macintosh line of PCs. The Mac heralded the area of GUI.</a:t>
            </a:r>
            <a:endParaRPr kumimoji="0" lang="en-US" altLang="en-US" sz="360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6837E9-41F2-4154-AB5A-002711049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4" y="8497693"/>
            <a:ext cx="2725923" cy="24285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B85B06-CE43-4327-968E-F1E7D5811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09" y="5994902"/>
            <a:ext cx="1540494" cy="1540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78640-69C7-4E2D-A709-12B17DB09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43" y="3013251"/>
            <a:ext cx="1540493" cy="154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5103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decel="66667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35417E-6 -3.88889E-6 L -0.29329 -3.88889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6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decel="66667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27083E-6 3.51852E-6 L -0.17592 3.51852E-6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9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decel="66667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5625E-6 -2.40741E-6 L 0.19134 -2.40741E-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64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180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220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937" y="1"/>
            <a:ext cx="12184063" cy="137771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058675" y="5128419"/>
            <a:ext cx="10082586" cy="6155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600" dirty="0">
                <a:latin typeface="Poppins SemiBold" charset="0"/>
                <a:ea typeface="Poppins SemiBold" charset="0"/>
                <a:cs typeface="Poppins SemiBold" charset="0"/>
              </a:rPr>
              <a:t>Comparison</a:t>
            </a:r>
          </a:p>
          <a:p>
            <a:pPr algn="ctr"/>
            <a:r>
              <a:rPr lang="en-US" sz="9600" dirty="0">
                <a:latin typeface="Poppins SemiBold" charset="0"/>
                <a:ea typeface="Poppins SemiBold" charset="0"/>
                <a:cs typeface="Poppins SemiBold" charset="0"/>
              </a:rPr>
              <a:t>between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03DBF-73A4-4122-98B0-2414EEBAC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064" y="6291883"/>
            <a:ext cx="4933950" cy="493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9F6FDB-50EE-4219-A50F-0B2056D31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8677" y="6814642"/>
            <a:ext cx="3888432" cy="3888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EF1B5A-E2B3-41F3-B7AA-887DE3282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8277" y="1508465"/>
            <a:ext cx="36004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87390"/>
      </p:ext>
    </p:extLst>
  </p:cSld>
  <p:clrMapOvr>
    <a:masterClrMapping/>
  </p:clrMapOvr>
  <p:transition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250" tmFilter="0,0; .5, 1; 1, 1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4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7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250" tmFilter="0,0; .5, 1; 1, 1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7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937" y="1"/>
            <a:ext cx="10063025" cy="137771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-11624" y="5945867"/>
            <a:ext cx="10082586" cy="29537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600" dirty="0">
                <a:latin typeface="Poppins SemiBold" charset="0"/>
                <a:ea typeface="Poppins SemiBold" charset="0"/>
                <a:cs typeface="Poppins SemiBold" charset="0"/>
              </a:rPr>
              <a:t>User Interface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F1125F-6376-4807-9ED5-9A93BD6F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47" y="9300826"/>
            <a:ext cx="3215705" cy="32157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8126B-330A-47A9-95B5-EE4C6F82B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960" y="5089494"/>
            <a:ext cx="2476922" cy="24769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14C42B-D7A1-4295-A107-70A5A5F68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0118" y="1169368"/>
            <a:ext cx="2103764" cy="21037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579645-CCBD-4D2C-B774-B69FD5324E65}"/>
              </a:ext>
            </a:extLst>
          </p:cNvPr>
          <p:cNvSpPr txBox="1"/>
          <p:nvPr/>
        </p:nvSpPr>
        <p:spPr>
          <a:xfrm>
            <a:off x="14208224" y="5258092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Either a command-line interface (CLI), a graphical user interface (GUI), or controls attached to associated hardware, common on embedded system.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19DBE-BAAF-4597-B0C6-322CE39F8E9E}"/>
              </a:ext>
            </a:extLst>
          </p:cNvPr>
          <p:cNvSpPr txBox="1"/>
          <p:nvPr/>
        </p:nvSpPr>
        <p:spPr>
          <a:xfrm>
            <a:off x="14208224" y="1169368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Emphasis on graphical user interface (GUI) rather than command-line interface (CLI).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9C848F-9F33-4B5D-9D40-F093E79B0CAA}"/>
              </a:ext>
            </a:extLst>
          </p:cNvPr>
          <p:cNvSpPr txBox="1"/>
          <p:nvPr/>
        </p:nvSpPr>
        <p:spPr>
          <a:xfrm>
            <a:off x="14208224" y="9754516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Both command-line interface (CLI) and graphical user interface (GUI).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13644"/>
      </p:ext>
    </p:extLst>
  </p:cSld>
  <p:clrMapOvr>
    <a:masterClrMapping/>
  </p:clrMapOvr>
  <p:transition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250" tmFilter="0,0; .5, 1; 1, 1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4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7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250" tmFilter="0,0; .5, 1; 1, 1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7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937" y="1"/>
            <a:ext cx="10063025" cy="137771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-11624" y="5945867"/>
            <a:ext cx="10082586" cy="29537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600" dirty="0">
                <a:latin typeface="Poppins SemiBold" charset="0"/>
                <a:ea typeface="Poppins SemiBold" charset="0"/>
                <a:cs typeface="Poppins SemiBold" charset="0"/>
              </a:rPr>
              <a:t>Security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F1125F-6376-4807-9ED5-9A93BD6F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47" y="9300826"/>
            <a:ext cx="3215705" cy="32157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8126B-330A-47A9-95B5-EE4C6F82B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960" y="5089494"/>
            <a:ext cx="2476922" cy="24769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14C42B-D7A1-4295-A107-70A5A5F68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0118" y="1169368"/>
            <a:ext cx="2103764" cy="21037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579645-CCBD-4D2C-B774-B69FD5324E65}"/>
              </a:ext>
            </a:extLst>
          </p:cNvPr>
          <p:cNvSpPr txBox="1"/>
          <p:nvPr/>
        </p:nvSpPr>
        <p:spPr>
          <a:xfrm>
            <a:off x="14239652" y="4828396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ecurity is modular, separates users and limits their application and access.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19DBE-BAAF-4597-B0C6-322CE39F8E9E}"/>
              </a:ext>
            </a:extLst>
          </p:cNvPr>
          <p:cNvSpPr txBox="1"/>
          <p:nvPr/>
        </p:nvSpPr>
        <p:spPr>
          <a:xfrm>
            <a:off x="14208224" y="1169368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Less secure among all OS as lots and lots of malware and virus exists. Collects user data too.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9C848F-9F33-4B5D-9D40-F093E79B0CAA}"/>
              </a:ext>
            </a:extLst>
          </p:cNvPr>
          <p:cNvSpPr txBox="1"/>
          <p:nvPr/>
        </p:nvSpPr>
        <p:spPr>
          <a:xfrm>
            <a:off x="14208224" y="9754516"/>
            <a:ext cx="8784976" cy="120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entury Schoolbook" panose="02040604050505020304" pitchFamily="18" charset="0"/>
              </a:rPr>
              <a:t>Secure to use minus the fact that they collect user data.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AC6AE-A9A6-45DC-8B89-BE93D42F7852}"/>
              </a:ext>
            </a:extLst>
          </p:cNvPr>
          <p:cNvSpPr txBox="1"/>
          <p:nvPr/>
        </p:nvSpPr>
        <p:spPr>
          <a:xfrm>
            <a:off x="14230307" y="6327955"/>
            <a:ext cx="8784976" cy="2527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ost secure OS, as its source is open. Anyone can review it and make sure there are no bugs or back doors.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46996"/>
      </p:ext>
    </p:extLst>
  </p:cSld>
  <p:clrMapOvr>
    <a:masterClrMapping/>
  </p:clrMapOvr>
  <p:transition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250" tmFilter="0,0; .5, 1; 1, 1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4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7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250" tmFilter="0,0; .5, 1; 1, 1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7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937" y="1"/>
            <a:ext cx="10063025" cy="137771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-11624" y="5945867"/>
            <a:ext cx="10082586" cy="29537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600" dirty="0">
                <a:latin typeface="Poppins SemiBold" charset="0"/>
                <a:ea typeface="Poppins SemiBold" charset="0"/>
                <a:cs typeface="Poppins SemiBold" charset="0"/>
              </a:rPr>
              <a:t>Stability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F1125F-6376-4807-9ED5-9A93BD6F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47" y="9300826"/>
            <a:ext cx="3215705" cy="32157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8126B-330A-47A9-95B5-EE4C6F82B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960" y="5089494"/>
            <a:ext cx="2476922" cy="24769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14C42B-D7A1-4295-A107-70A5A5F68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0118" y="1169368"/>
            <a:ext cx="2103764" cy="21037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579645-CCBD-4D2C-B774-B69FD5324E65}"/>
              </a:ext>
            </a:extLst>
          </p:cNvPr>
          <p:cNvSpPr txBox="1"/>
          <p:nvPr/>
        </p:nvSpPr>
        <p:spPr>
          <a:xfrm>
            <a:off x="14208224" y="5258092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Most stable OS among all. Gained popularity of being stable and mostly used in server for it’s stability.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19DBE-BAAF-4597-B0C6-322CE39F8E9E}"/>
              </a:ext>
            </a:extLst>
          </p:cNvPr>
          <p:cNvSpPr txBox="1"/>
          <p:nvPr/>
        </p:nvSpPr>
        <p:spPr>
          <a:xfrm>
            <a:off x="14208224" y="1169368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Older versions of windows were stable. Newer version (Windows 10) is not 100% stable. 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9C848F-9F33-4B5D-9D40-F093E79B0CAA}"/>
              </a:ext>
            </a:extLst>
          </p:cNvPr>
          <p:cNvSpPr txBox="1"/>
          <p:nvPr/>
        </p:nvSpPr>
        <p:spPr>
          <a:xfrm>
            <a:off x="14208224" y="9754516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stable as Linux but only have OS for personal computers.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64092"/>
      </p:ext>
    </p:extLst>
  </p:cSld>
  <p:clrMapOvr>
    <a:masterClrMapping/>
  </p:clrMapOvr>
  <p:transition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250" tmFilter="0,0; .5, 1; 1, 1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4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7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250" tmFilter="0,0; .5, 1; 1, 1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79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">
      <a:dk1>
        <a:srgbClr val="233348"/>
      </a:dk1>
      <a:lt1>
        <a:srgbClr val="FEFFFF"/>
      </a:lt1>
      <a:dk2>
        <a:srgbClr val="44546A"/>
      </a:dk2>
      <a:lt2>
        <a:srgbClr val="E7E6E6"/>
      </a:lt2>
      <a:accent1>
        <a:srgbClr val="233348"/>
      </a:accent1>
      <a:accent2>
        <a:srgbClr val="0B8A6D"/>
      </a:accent2>
      <a:accent3>
        <a:srgbClr val="80B880"/>
      </a:accent3>
      <a:accent4>
        <a:srgbClr val="BCD2B4"/>
      </a:accent4>
      <a:accent5>
        <a:srgbClr val="EAE0C7"/>
      </a:accent5>
      <a:accent6>
        <a:srgbClr val="E6845D"/>
      </a:accent6>
      <a:hlink>
        <a:srgbClr val="7C7C9A"/>
      </a:hlink>
      <a:folHlink>
        <a:srgbClr val="3E3F6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8460</TotalTime>
  <Words>442</Words>
  <Application>Microsoft Office PowerPoint</Application>
  <PresentationFormat>Custom</PresentationFormat>
  <Paragraphs>48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Ailerons</vt:lpstr>
      <vt:lpstr>Anoxic SC Med</vt:lpstr>
      <vt:lpstr>Arial</vt:lpstr>
      <vt:lpstr>Calibri</vt:lpstr>
      <vt:lpstr>Calibri Light</vt:lpstr>
      <vt:lpstr>Century Schoolbook</vt:lpstr>
      <vt:lpstr>Poppins Light</vt:lpstr>
      <vt:lpstr>Poppins Medium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Kiran Chaudhary</cp:lastModifiedBy>
  <cp:revision>710</cp:revision>
  <dcterms:created xsi:type="dcterms:W3CDTF">2016-04-21T20:41:04Z</dcterms:created>
  <dcterms:modified xsi:type="dcterms:W3CDTF">2020-08-26T15:28:35Z</dcterms:modified>
</cp:coreProperties>
</file>