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36-42BA-819A-755816C7C3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Vipra Shah</c:v>
                </c:pt>
                <c:pt idx="1">
                  <c:v>Snigdha Joshi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36-42BA-819A-755816C7C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012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4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03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9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3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408F-7E65-45A0-8B4B-0EC964F3383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964FB3-F63B-47EC-A6C6-CDF94CE5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eddiemac.embs.com/FLoan/Data/downloa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34906"/>
            <a:ext cx="8915399" cy="1420836"/>
          </a:xfrm>
        </p:spPr>
        <p:txBody>
          <a:bodyPr>
            <a:normAutofit fontScale="90000"/>
          </a:bodyPr>
          <a:lstStyle/>
          <a:p>
            <a:r>
              <a:rPr lang="en-US" dirty="0"/>
              <a:t>Freddie-Mac dataset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629465"/>
            <a:ext cx="8915399" cy="2274197"/>
          </a:xfrm>
        </p:spPr>
        <p:txBody>
          <a:bodyPr>
            <a:normAutofit/>
          </a:bodyPr>
          <a:lstStyle/>
          <a:p>
            <a:pPr algn="r"/>
            <a:r>
              <a:rPr lang="en-US" sz="2000" b="1" i="1" dirty="0"/>
              <a:t>Under the guidance of:</a:t>
            </a:r>
          </a:p>
          <a:p>
            <a:pPr algn="r"/>
            <a:r>
              <a:rPr lang="en-US" sz="2000" b="1" i="1" dirty="0"/>
              <a:t>Prof. Srikanth Krishnamurthy</a:t>
            </a:r>
          </a:p>
          <a:p>
            <a:pPr algn="r"/>
            <a:r>
              <a:rPr lang="en-US" sz="2000" i="1" dirty="0"/>
              <a:t>Team 7</a:t>
            </a:r>
          </a:p>
          <a:p>
            <a:pPr algn="r"/>
            <a:r>
              <a:rPr lang="en-US" sz="2000" i="1" dirty="0"/>
              <a:t>Snigdha Joshi</a:t>
            </a:r>
          </a:p>
          <a:p>
            <a:pPr algn="r"/>
            <a:r>
              <a:rPr lang="en-US" sz="2000" i="1" dirty="0" err="1"/>
              <a:t>Vipra</a:t>
            </a:r>
            <a:r>
              <a:rPr lang="en-US" sz="2000" i="1" dirty="0"/>
              <a:t> Shah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5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147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5582"/>
            <a:ext cx="8915400" cy="4335640"/>
          </a:xfrm>
        </p:spPr>
        <p:txBody>
          <a:bodyPr>
            <a:normAutofit/>
          </a:bodyPr>
          <a:lstStyle/>
          <a:p>
            <a:r>
              <a:rPr lang="en-US" sz="2000" b="1" dirty="0"/>
              <a:t>Data Downloading</a:t>
            </a:r>
          </a:p>
          <a:p>
            <a:pPr lvl="1"/>
            <a:r>
              <a:rPr lang="en-US" sz="1800" dirty="0"/>
              <a:t>Programmatically download Sample data files from </a:t>
            </a:r>
            <a:r>
              <a:rPr lang="en-US" sz="1800" dirty="0">
                <a:hlinkClick r:id="rId2"/>
              </a:rPr>
              <a:t>https://freddiemac.embs.com/FLoan/Data/download.php </a:t>
            </a:r>
            <a:r>
              <a:rPr lang="en-US" sz="1800" dirty="0"/>
              <a:t>link by allowing dynamically pass login credentials</a:t>
            </a:r>
            <a:endParaRPr lang="en-US" sz="1800" dirty="0"/>
          </a:p>
          <a:p>
            <a:r>
              <a:rPr lang="en-US" sz="2000" b="1" dirty="0"/>
              <a:t>Data Wrangling</a:t>
            </a:r>
          </a:p>
          <a:p>
            <a:pPr lvl="1"/>
            <a:r>
              <a:rPr lang="en-US" sz="1800" dirty="0"/>
              <a:t>These downloaded files contain mainly origination and monthly performance text files of which latter is large.</a:t>
            </a:r>
          </a:p>
          <a:p>
            <a:pPr lvl="1"/>
            <a:r>
              <a:rPr lang="en-US" sz="1800" dirty="0"/>
              <a:t>After downloading these files are cleaned by replacing nulls, invalid data , removing duplicates and aggregating performance file</a:t>
            </a:r>
          </a:p>
          <a:p>
            <a:r>
              <a:rPr lang="en-US" sz="2000" b="1" dirty="0"/>
              <a:t>Data Merging</a:t>
            </a:r>
          </a:p>
          <a:p>
            <a:pPr lvl="1"/>
            <a:r>
              <a:rPr lang="en-US" sz="1800" dirty="0"/>
              <a:t>After cleaning both files, they are converted into CSVs and merged to create one file each(Merged origination and merged performance)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3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64013"/>
          </a:xfrm>
        </p:spPr>
        <p:txBody>
          <a:bodyPr/>
          <a:lstStyle/>
          <a:p>
            <a:r>
              <a:rPr lang="en-US" dirty="0"/>
              <a:t>Part1-Continued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8123"/>
            <a:ext cx="8915400" cy="4223099"/>
          </a:xfrm>
        </p:spPr>
        <p:txBody>
          <a:bodyPr/>
          <a:lstStyle/>
          <a:p>
            <a:r>
              <a:rPr lang="en-US" sz="2400" b="1" dirty="0"/>
              <a:t>EDA</a:t>
            </a:r>
          </a:p>
          <a:p>
            <a:pPr lvl="1"/>
            <a:r>
              <a:rPr lang="en-US" sz="1800" dirty="0"/>
              <a:t>After cleaning and merging data, exploratory data analysis is performed in order to get understanding of database we are dealing with</a:t>
            </a:r>
          </a:p>
          <a:p>
            <a:pPr lvl="1"/>
            <a:r>
              <a:rPr lang="en-US" sz="1800" dirty="0"/>
              <a:t>Type of columns, origination and performance data is combined in one frame</a:t>
            </a:r>
          </a:p>
          <a:p>
            <a:pPr lvl="1"/>
            <a:r>
              <a:rPr lang="en-US" sz="1800" dirty="0"/>
              <a:t>Observations are grouped by years to do further analysis</a:t>
            </a:r>
          </a:p>
          <a:p>
            <a:pPr lvl="1"/>
            <a:r>
              <a:rPr lang="en-US" sz="1800" dirty="0"/>
              <a:t>Year wise distributions of variables are plotted</a:t>
            </a:r>
          </a:p>
          <a:p>
            <a:pPr lvl="1"/>
            <a:r>
              <a:rPr lang="en-US" sz="1800" dirty="0"/>
              <a:t>Ranking analysis for seller and services is performed</a:t>
            </a:r>
          </a:p>
          <a:p>
            <a:pPr lvl="1"/>
            <a:r>
              <a:rPr lang="en-US" sz="1800" dirty="0"/>
              <a:t>Number  of loan applications per year are calculated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740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1514"/>
            <a:ext cx="8915400" cy="4349708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Prediction</a:t>
            </a:r>
          </a:p>
          <a:p>
            <a:pPr lvl="1"/>
            <a:r>
              <a:rPr lang="en-US" sz="1800" dirty="0"/>
              <a:t>After converting maximum columns to numeric, next step is to perform machine learning algorithms.</a:t>
            </a:r>
          </a:p>
          <a:p>
            <a:pPr lvl="1"/>
            <a:r>
              <a:rPr lang="en-US" sz="1800" dirty="0"/>
              <a:t>But before that top 10  features are selected using RME, Lasso, and </a:t>
            </a:r>
            <a:r>
              <a:rPr lang="en-US" sz="1800" dirty="0" err="1"/>
              <a:t>SelectKBest</a:t>
            </a:r>
            <a:r>
              <a:rPr lang="en-US" sz="1800" dirty="0"/>
              <a:t> feature selection techniques.</a:t>
            </a:r>
          </a:p>
          <a:p>
            <a:pPr lvl="1"/>
            <a:r>
              <a:rPr lang="en-US" sz="1800" dirty="0"/>
              <a:t>After dropping not required features from dataset, linear regression, Random Forest and Neural Network algorithms are performed</a:t>
            </a:r>
          </a:p>
          <a:p>
            <a:pPr lvl="1"/>
            <a:r>
              <a:rPr lang="en-US" sz="1800" dirty="0"/>
              <a:t>With each algorithm MAE,RMS and MAPE are calculated</a:t>
            </a:r>
          </a:p>
          <a:p>
            <a:pPr lvl="1"/>
            <a:r>
              <a:rPr lang="en-US" sz="1800" dirty="0"/>
              <a:t>Depending upon the results, one of above three one algorithms is chosen for further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1810"/>
          </a:xfrm>
        </p:spPr>
        <p:txBody>
          <a:bodyPr/>
          <a:lstStyle/>
          <a:p>
            <a:r>
              <a:rPr lang="en-US" dirty="0"/>
              <a:t>Part2-Continued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4265302"/>
          </a:xfrm>
        </p:spPr>
        <p:txBody>
          <a:bodyPr>
            <a:normAutofit/>
          </a:bodyPr>
          <a:lstStyle/>
          <a:p>
            <a:r>
              <a:rPr lang="en-US" sz="2000" b="1" dirty="0"/>
              <a:t>Classification:</a:t>
            </a:r>
          </a:p>
          <a:p>
            <a:pPr lvl="1"/>
            <a:r>
              <a:rPr lang="en-US" sz="1800" dirty="0"/>
              <a:t>After downloading quarterly performance data, convert data into data frames to perform analysis</a:t>
            </a:r>
          </a:p>
          <a:p>
            <a:pPr lvl="1"/>
            <a:r>
              <a:rPr lang="en-US" sz="1800" dirty="0"/>
              <a:t>Clean the data and create dummy variables</a:t>
            </a:r>
          </a:p>
          <a:p>
            <a:pPr lvl="1"/>
            <a:r>
              <a:rPr lang="en-US" sz="1800" dirty="0"/>
              <a:t>Build logistic regression, random forest and Neural networks algorithms</a:t>
            </a:r>
          </a:p>
          <a:p>
            <a:pPr lvl="1"/>
            <a:r>
              <a:rPr lang="en-US" sz="1800" dirty="0"/>
              <a:t>Generate matrix for quarterly historical data and predict best model for further analysis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6227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2659"/>
          </a:xfrm>
        </p:spPr>
        <p:txBody>
          <a:bodyPr/>
          <a:lstStyle/>
          <a:p>
            <a:r>
              <a:rPr lang="en-US" dirty="0"/>
              <a:t>Challenges faced: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7785"/>
            <a:ext cx="8915400" cy="4248443"/>
          </a:xfrm>
        </p:spPr>
        <p:txBody>
          <a:bodyPr/>
          <a:lstStyle/>
          <a:p>
            <a:r>
              <a:rPr lang="en-US" dirty="0"/>
              <a:t>We explored multiple ways to store cookies out which </a:t>
            </a:r>
            <a:r>
              <a:rPr lang="en-US" dirty="0" err="1"/>
              <a:t>mechanicalsoup</a:t>
            </a:r>
            <a:r>
              <a:rPr lang="en-US" dirty="0"/>
              <a:t> module selected </a:t>
            </a:r>
          </a:p>
          <a:p>
            <a:r>
              <a:rPr lang="en-US" dirty="0"/>
              <a:t>Before merging large files we had to convert them into one by finding out a way to summarize information in lesser number of rows</a:t>
            </a:r>
          </a:p>
          <a:p>
            <a:r>
              <a:rPr lang="en-US" dirty="0"/>
              <a:t>For performing different feature selection and algorithms we have to do trial and error method by changing input parameters to “tune” model to give best results</a:t>
            </a:r>
          </a:p>
          <a:p>
            <a:r>
              <a:rPr lang="en-US" dirty="0"/>
              <a:t> Loading large historical files into data frame and process the data for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0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2659"/>
          </a:xfrm>
        </p:spPr>
        <p:txBody>
          <a:bodyPr/>
          <a:lstStyle/>
          <a:p>
            <a:r>
              <a:rPr lang="en-US" dirty="0"/>
              <a:t>Work Contribution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257569"/>
              </p:ext>
            </p:extLst>
          </p:nvPr>
        </p:nvGraphicFramePr>
        <p:xfrm>
          <a:off x="5275385" y="1617663"/>
          <a:ext cx="6229228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2925" y="1927274"/>
            <a:ext cx="323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Vipra</a:t>
            </a:r>
            <a:r>
              <a:rPr lang="en-US" dirty="0"/>
              <a:t> Shah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Snigdha Joshi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Downloading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Prediction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6374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408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Freddie-Mac dataset analysis</vt:lpstr>
      <vt:lpstr>Part1 </vt:lpstr>
      <vt:lpstr>Part1-Continued</vt:lpstr>
      <vt:lpstr>Part2 </vt:lpstr>
      <vt:lpstr>Part2-Continued</vt:lpstr>
      <vt:lpstr>Challenges faced:</vt:lpstr>
      <vt:lpstr>Work Contribution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Freddie-Mac dataset analysis</dc:title>
  <dc:creator>Snigdha</dc:creator>
  <cp:lastModifiedBy>Snigdha</cp:lastModifiedBy>
  <cp:revision>19</cp:revision>
  <dcterms:created xsi:type="dcterms:W3CDTF">2017-07-22T04:49:57Z</dcterms:created>
  <dcterms:modified xsi:type="dcterms:W3CDTF">2017-07-22T06:32:46Z</dcterms:modified>
</cp:coreProperties>
</file>