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Caveat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aveat-regular.fntdata"/><Relationship Id="rId14" Type="http://schemas.openxmlformats.org/officeDocument/2006/relationships/font" Target="fonts/ProximaNova-boldItalic.fntdata"/><Relationship Id="rId16" Type="http://schemas.openxmlformats.org/officeDocument/2006/relationships/font" Target="fonts/Cave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d5d629fe8_0_4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d5d629fe8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1122363"/>
            <a:ext cx="10363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0108" y="6244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24498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9296400" y="6244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8340059" y="2600502"/>
            <a:ext cx="45240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686182" y="-194896"/>
            <a:ext cx="4524000" cy="8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30200" lvl="1" marL="9144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1" y="1709740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1" y="4589465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" y="252046"/>
            <a:ext cx="106365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9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9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1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1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8200" y="1565031"/>
            <a:ext cx="39321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1565031"/>
            <a:ext cx="6172200" cy="4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637692"/>
            <a:ext cx="39321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1565031"/>
            <a:ext cx="39321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1565031"/>
            <a:ext cx="6172200" cy="4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491154"/>
            <a:ext cx="3932100" cy="3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  <a:defRPr b="0" i="0" sz="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3">
            <a:alphaModFix/>
          </a:blip>
          <a:srcRect b="3" l="1481" r="5187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>
            <p:ph type="ctrTitle"/>
          </p:nvPr>
        </p:nvSpPr>
        <p:spPr>
          <a:xfrm>
            <a:off x="645250" y="135000"/>
            <a:ext cx="6138300" cy="242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0" lIns="228600" spcFirstLastPara="1" rIns="228600" wrap="square" tIns="2286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Arial"/>
              <a:buNone/>
            </a:pPr>
            <a:r>
              <a:rPr b="1" lang="en-US" sz="6900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Dog Dating App</a:t>
            </a:r>
            <a:endParaRPr sz="8900"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477950" y="3214974"/>
            <a:ext cx="4023300" cy="196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0"/>
              <a:buFont typeface="Arial"/>
              <a:buChar char="-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Ian Woods</a:t>
            </a:r>
            <a:endParaRPr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80"/>
              <a:buFont typeface="Arial"/>
              <a:buChar char="-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Joshitha Mandali</a:t>
            </a:r>
            <a:endParaRPr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80"/>
              <a:buFont typeface="Arial"/>
              <a:buChar char="-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David Acharya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89900" y="41505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DESCRIPTION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0287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10287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066800" y="2014194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79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066800" y="1810476"/>
            <a:ext cx="10251600" cy="44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Dogg</a:t>
            </a: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y-</a:t>
            </a: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A dating app for dogs.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specifically, dog owners can search other dogs in their area and establish playdates.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Follows standard dating app model (Bumble, Tinder), but instead of connecting humans, it connects dogs.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■"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for other dogs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■"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“Like” other dogs for potential playdate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■"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two dogs “like” each other, a match is made and users can chat to establish playdate.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limitation: will focus only on the dogs, not the owners. 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73500" y="611975"/>
            <a:ext cx="4070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sz="3200"/>
              <a:t>TECHNOLOGIES</a:t>
            </a:r>
            <a:endParaRPr sz="3200"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1382025" y="1607252"/>
            <a:ext cx="10122300" cy="36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22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React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JSX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64625" y="595025"/>
            <a:ext cx="2862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sz="3100"/>
              <a:t>DEMO</a:t>
            </a:r>
            <a:endParaRPr sz="310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750" y="1618700"/>
            <a:ext cx="8996797" cy="491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801450" y="421917"/>
            <a:ext cx="11360700" cy="7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NEXT STEPS?</a:t>
            </a:r>
            <a:endParaRPr sz="3200"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01450" y="1779677"/>
            <a:ext cx="10029300" cy="37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Times New Roman"/>
              <a:buChar char="➔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Work on the remaining functionality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2743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◆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Profile/ Home page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2743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◆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Dog Matches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2743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◆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Chat or let’s Hang out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➔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Work on Foreign Keys in the 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Database Schema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➔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Frontend(React) + Backend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24175" y="282221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Questions? / Suggestions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owson">
      <a:dk1>
        <a:srgbClr val="000000"/>
      </a:dk1>
      <a:lt1>
        <a:srgbClr val="FFFFFF"/>
      </a:lt1>
      <a:dk2>
        <a:srgbClr val="44546A"/>
      </a:dk2>
      <a:lt2>
        <a:srgbClr val="DDDDDD"/>
      </a:lt2>
      <a:accent1>
        <a:srgbClr val="FFBB00"/>
      </a:accent1>
      <a:accent2>
        <a:srgbClr val="DDDDDD"/>
      </a:accent2>
      <a:accent3>
        <a:srgbClr val="3C3C3C"/>
      </a:accent3>
      <a:accent4>
        <a:srgbClr val="FFC000"/>
      </a:accent4>
      <a:accent5>
        <a:srgbClr val="CC9900"/>
      </a:accent5>
      <a:accent6>
        <a:srgbClr val="70AD47"/>
      </a:accent6>
      <a:hlink>
        <a:srgbClr val="CC9900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