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00" r:id="rId5"/>
    <p:sldId id="391" r:id="rId6"/>
    <p:sldId id="401" r:id="rId7"/>
    <p:sldId id="398" r:id="rId8"/>
    <p:sldId id="408" r:id="rId9"/>
    <p:sldId id="403" r:id="rId10"/>
    <p:sldId id="405" r:id="rId11"/>
    <p:sldId id="406" r:id="rId12"/>
    <p:sldId id="40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0B55D-A28C-4981-AA30-62D8B2215F35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B084-08CE-4CE2-A230-03FB2D209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07F7-7765-40B0-95C6-6F0178FC4D78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07EB-3CEE-4B2A-A06F-03C965D4E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FE780-4B97-4708-B97F-94D8ADC6D7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22AF-75C7-433B-B852-69970FBFF62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8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75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6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anchor="ctr">
            <a:normAutofit/>
          </a:bodyPr>
          <a:lstStyle>
            <a:lvl1pPr algn="ctr">
              <a:defRPr sz="5400"/>
            </a:lvl1pPr>
          </a:lstStyle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 useBgFill="1">
        <p:nvSpPr>
          <p:cNvPr id="12" name="Subtitle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>
            <a:normAutofit/>
          </a:bodyPr>
          <a:lstStyle>
            <a:lvl1pPr marL="3690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lIns="27432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 lIns="27432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,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91190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05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05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76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276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547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547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818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818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8224A9-CB7A-4D21-8CA0-38125E2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23" y="1855153"/>
            <a:ext cx="318294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623" y="2702103"/>
            <a:ext cx="318294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95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5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52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352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1D954F-2A50-4751-9E47-BB4B7BD6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icture containing wall, wooden, indoor, table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18" name="Title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3129280"/>
            <a:ext cx="8168640" cy="194056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BILLING SYSTEM FOR </a:t>
            </a:r>
            <a:r>
              <a:rPr lang="en-IN" b="1" dirty="0">
                <a:solidFill>
                  <a:schemeClr val="tx1"/>
                </a:solidFill>
                <a:effectLst/>
              </a:rPr>
              <a:t>CAFETERIA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 person sitting in a chair">
            <a:extLst>
              <a:ext uri="{FF2B5EF4-FFF2-40B4-BE49-F238E27FC236}">
                <a16:creationId xmlns:a16="http://schemas.microsoft.com/office/drawing/2014/main" id="{D7295B9C-2CB9-499D-8649-8B68BCBBD2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 useBgFill="1"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1269999" y="3352800"/>
            <a:ext cx="3977093" cy="22514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K JOSHITHA- RA2312701010003</a:t>
            </a:r>
          </a:p>
          <a:p>
            <a:pPr marL="36900" indent="0">
              <a:buNone/>
            </a:pPr>
            <a:r>
              <a:rPr lang="en-US" dirty="0"/>
              <a:t>SHURUTHI-    RA2312701010005</a:t>
            </a:r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>
            <a:extLst>
              <a:ext uri="{FF2B5EF4-FFF2-40B4-BE49-F238E27FC236}">
                <a16:creationId xmlns:a16="http://schemas.microsoft.com/office/drawing/2014/main" id="{AD0FAE4B-37EE-4B93-881F-3DB9A2B0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999" y="-833318"/>
            <a:ext cx="3619500" cy="2492828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41" name="Picture Placeholder 40" descr="A picture containing open sign in a window">
            <a:extLst>
              <a:ext uri="{FF2B5EF4-FFF2-40B4-BE49-F238E27FC236}">
                <a16:creationId xmlns:a16="http://schemas.microsoft.com/office/drawing/2014/main" id="{AA02CD6D-6B8C-4E5D-ADA1-EDE5CF5541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40" y="0"/>
            <a:ext cx="3754712" cy="2675444"/>
          </a:xfrm>
        </p:spPr>
      </p:pic>
      <p:pic>
        <p:nvPicPr>
          <p:cNvPr id="45" name="Picture Placeholder 44" descr="A picture containing tableware">
            <a:extLst>
              <a:ext uri="{FF2B5EF4-FFF2-40B4-BE49-F238E27FC236}">
                <a16:creationId xmlns:a16="http://schemas.microsoft.com/office/drawing/2014/main" id="{1A565340-6612-43BB-8B80-C72700DD933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9972" y="0"/>
            <a:ext cx="3793815" cy="2675444"/>
          </a:xfrm>
        </p:spPr>
      </p:pic>
      <p:pic>
        <p:nvPicPr>
          <p:cNvPr id="49" name="Picture Placeholder 48" descr="A picture containing person, table, wooden, meal">
            <a:extLst>
              <a:ext uri="{FF2B5EF4-FFF2-40B4-BE49-F238E27FC236}">
                <a16:creationId xmlns:a16="http://schemas.microsoft.com/office/drawing/2014/main" id="{0D8BC8F5-4101-493D-9289-8D175DE9D7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740" y="2675444"/>
            <a:ext cx="7543904" cy="4182556"/>
          </a:xfr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E3B60D-8F61-4010-B5A2-75CCE000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777AD14-B633-4803-B2EF-CF2A208D1E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78736" y="2103120"/>
            <a:ext cx="3983039" cy="3481479"/>
          </a:xfrm>
        </p:spPr>
        <p:txBody>
          <a:bodyPr>
            <a:normAutofit/>
          </a:bodyPr>
          <a:lstStyle/>
          <a:p>
            <a:r>
              <a:rPr lang="en-IN" dirty="0"/>
              <a:t>ABSTRACT</a:t>
            </a:r>
            <a:endParaRPr lang="en-US" dirty="0"/>
          </a:p>
          <a:p>
            <a:r>
              <a:rPr lang="en-IN" dirty="0"/>
              <a:t>PROBLEM DOMAIN</a:t>
            </a:r>
            <a:endParaRPr lang="en-US" dirty="0"/>
          </a:p>
          <a:p>
            <a:r>
              <a:rPr lang="en-IN" dirty="0"/>
              <a:t>PROCEDURE</a:t>
            </a:r>
          </a:p>
          <a:p>
            <a:r>
              <a:rPr lang="en-IN" dirty="0"/>
              <a:t>ADVANTAGES </a:t>
            </a:r>
          </a:p>
          <a:p>
            <a:r>
              <a:rPr lang="en-IN" dirty="0"/>
              <a:t>CODING</a:t>
            </a:r>
          </a:p>
          <a:p>
            <a:r>
              <a:rPr lang="en-IN" dirty="0"/>
              <a:t>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picture containing person, indoor">
            <a:extLst>
              <a:ext uri="{FF2B5EF4-FFF2-40B4-BE49-F238E27FC236}">
                <a16:creationId xmlns:a16="http://schemas.microsoft.com/office/drawing/2014/main" id="{6B52C007-C025-49FF-BAB3-829C5858DF1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9440" y="81280"/>
            <a:ext cx="5151120" cy="6776720"/>
          </a:xfrm>
        </p:spPr>
      </p:pic>
      <p:sp>
        <p:nvSpPr>
          <p:cNvPr id="44" name="Date Placeholder 3">
            <a:extLst>
              <a:ext uri="{FF2B5EF4-FFF2-40B4-BE49-F238E27FC236}">
                <a16:creationId xmlns:a16="http://schemas.microsoft.com/office/drawing/2014/main" id="{39391844-D7E3-44D6-B87F-E83C2C418BBB}"/>
              </a:ext>
            </a:extLst>
          </p:cNvPr>
          <p:cNvSpPr txBox="1">
            <a:spLocks/>
          </p:cNvSpPr>
          <p:nvPr/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1000" dirty="0"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F40844C9-67FE-4E2E-AA09-6FF959A68FF0}"/>
              </a:ext>
            </a:extLst>
          </p:cNvPr>
          <p:cNvSpPr txBox="1">
            <a:spLocks/>
          </p:cNvSpPr>
          <p:nvPr/>
        </p:nvSpPr>
        <p:spPr>
          <a:xfrm>
            <a:off x="10514011" y="6000749"/>
            <a:ext cx="753545" cy="3651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r">
              <a:buNone/>
            </a:pPr>
            <a:endParaRPr lang="en-US" sz="1000" dirty="0"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449EB7-07D4-A24D-668E-D658E8FD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94640"/>
            <a:ext cx="6528848" cy="1289686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DE9FD5-677A-9A38-1511-A8B49CEABC22}"/>
              </a:ext>
            </a:extLst>
          </p:cNvPr>
          <p:cNvSpPr txBox="1"/>
          <p:nvPr/>
        </p:nvSpPr>
        <p:spPr>
          <a:xfrm>
            <a:off x="243840" y="2123440"/>
            <a:ext cx="6441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To use C or Python to make a </a:t>
            </a:r>
            <a:r>
              <a:rPr lang="en-IN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Cafeteria</a:t>
            </a:r>
            <a:r>
              <a:rPr lang="en-IN" sz="36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billing program</a:t>
            </a:r>
            <a:r>
              <a:rPr lang="en-US" sz="3600" dirty="0"/>
              <a:t>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1650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7280" y="0"/>
            <a:ext cx="5898114" cy="1357422"/>
          </a:xfrm>
        </p:spPr>
        <p:txBody>
          <a:bodyPr>
            <a:normAutofit/>
          </a:bodyPr>
          <a:lstStyle/>
          <a:p>
            <a:r>
              <a:rPr lang="en-IN" dirty="0"/>
              <a:t>PROBLEM DOMAIN</a:t>
            </a:r>
            <a:endParaRPr lang="en-US" dirty="0"/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3"/>
          </p:nvPr>
        </p:nvSpPr>
        <p:spPr>
          <a:xfrm>
            <a:off x="5242560" y="1357422"/>
            <a:ext cx="6177280" cy="5317698"/>
          </a:xfrm>
        </p:spPr>
        <p:txBody>
          <a:bodyPr>
            <a:no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• To understand how computational systems work in restaurants, hotels, and other recreational institutions.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• To understand basics of C programming language.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• To understand I/O statements in C. 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• To understand use of variables in C. </a:t>
            </a: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• To understand switch() statements in 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9536-DF0B-454A-9018-D4982C1E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F1BC668-CEDC-414E-9BE5-D2234A94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916F79-4163-C7BE-3937-FB5F392B1E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FA9896-4846-9A15-2E78-5FA5FCAD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0"/>
            <a:ext cx="4907280" cy="69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1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C4CA12-57DE-6981-8ACC-6D45E8BF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55880"/>
            <a:ext cx="6959600" cy="675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CBE97-0938-465B-8F83-17C286833C52}"/>
              </a:ext>
            </a:extLst>
          </p:cNvPr>
          <p:cNvSpPr txBox="1"/>
          <p:nvPr/>
        </p:nvSpPr>
        <p:spPr>
          <a:xfrm>
            <a:off x="294640" y="314960"/>
            <a:ext cx="8849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PROCEDURE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090B0-2B70-A3A1-CAFF-186DF17AAAB2}"/>
              </a:ext>
            </a:extLst>
          </p:cNvPr>
          <p:cNvSpPr txBox="1"/>
          <p:nvPr/>
        </p:nvSpPr>
        <p:spPr>
          <a:xfrm>
            <a:off x="147320" y="1220371"/>
            <a:ext cx="49834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Print restaurant menu items each with a distinct menu number. For example: 1. Coffee, 2. Tea, etc. </a:t>
            </a: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2. Get desired menu item number through a scanf() function. </a:t>
            </a: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3. Create a swtich() statement in order to add individual costs for each menu item number to the total bill amount.</a:t>
            </a:r>
          </a:p>
          <a:p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4.  Print the total bill amount</a:t>
            </a:r>
            <a:endParaRPr lang="en-IN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6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0AE6-521B-6429-0A99-9AA0BF4A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0" y="492126"/>
            <a:ext cx="6289155" cy="1092199"/>
          </a:xfrm>
        </p:spPr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2FA7A5-E3D1-178A-438C-EA3D316FD6C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0160" y="-83856"/>
            <a:ext cx="4583113" cy="6858000"/>
          </a:xfrm>
        </p:spPr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86F82-97A8-4CD8-63C8-6991A57C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E4EAA-8DEB-F8DC-5133-C6FCCAE10282}"/>
              </a:ext>
            </a:extLst>
          </p:cNvPr>
          <p:cNvSpPr txBox="1"/>
          <p:nvPr/>
        </p:nvSpPr>
        <p:spPr>
          <a:xfrm>
            <a:off x="5212081" y="1838960"/>
            <a:ext cx="581151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• Easy to generate invoices, account statements. </a:t>
            </a:r>
          </a:p>
          <a:p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• No manual errors can be created.</a:t>
            </a:r>
          </a:p>
          <a:p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• The routine task of addition is now automated. </a:t>
            </a:r>
          </a:p>
          <a:p>
            <a:endParaRPr lang="en-US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• Greater accuracy in calculations in now produced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C526FB-33E5-FC04-DEF0-34A6EF589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104176"/>
            <a:ext cx="4826000" cy="66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3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8DA0820-2B15-3C60-9FD2-571236BA1AA3}"/>
              </a:ext>
            </a:extLst>
          </p:cNvPr>
          <p:cNvSpPr txBox="1"/>
          <p:nvPr/>
        </p:nvSpPr>
        <p:spPr>
          <a:xfrm>
            <a:off x="71120" y="132080"/>
            <a:ext cx="907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45F3F-7BEA-7DF9-D56F-2EEC37ACB0F8}"/>
              </a:ext>
            </a:extLst>
          </p:cNvPr>
          <p:cNvSpPr txBox="1"/>
          <p:nvPr/>
        </p:nvSpPr>
        <p:spPr>
          <a:xfrm>
            <a:off x="71120" y="778411"/>
            <a:ext cx="1179576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#include &lt;stdio.h&gt;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int main()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int a, qty, rate, total;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printf("\nMENU CARD \nSelect your drink \n1.COFFEE \n2.TEA\n3.COLD COFFEE \n4.MILK SHAKE \n5.STALC\n");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scanf("%d", &amp;a);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switch(a)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case 1: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printf("\nYou have selected Coffee.\n Enter the quantity :");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scanf("%d", &amp;qty);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rate = 5;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total = qty * rate;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printf("\nTotal amount :%d", total);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break;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case 2: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printf("\nYou have selected Tea.\n Enter the quantity :");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scanf("%d", &amp;qty);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rate = 10;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total = qty * rate;</a:t>
            </a:r>
          </a:p>
          <a:p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 printf("\nTotal amount :%d", total);</a:t>
            </a:r>
          </a:p>
        </p:txBody>
      </p:sp>
    </p:spTree>
    <p:extLst>
      <p:ext uri="{BB962C8B-B14F-4D97-AF65-F5344CB8AC3E}">
        <p14:creationId xmlns:p14="http://schemas.microsoft.com/office/powerpoint/2010/main" val="240956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D50A76-3C60-D9B0-67AF-B38018A7FE2F}"/>
              </a:ext>
            </a:extLst>
          </p:cNvPr>
          <p:cNvSpPr txBox="1"/>
          <p:nvPr/>
        </p:nvSpPr>
        <p:spPr>
          <a:xfrm>
            <a:off x="71120" y="0"/>
            <a:ext cx="10749280" cy="7060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break;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case 4: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printf("\nYou have selected Milk shake.\n Enter the quantity :");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scanf("%d", &amp;qty);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rate = 20;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total = qty * rate;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printf("\nTotal amount :%d",total);</a:t>
            </a:r>
          </a:p>
          <a:p>
            <a:endParaRPr lang="en-IN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break;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case 5: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printf("\nYou have selected Stalc.\n Enter the quantity :");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scanf("%d", &amp;qty);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rate = 15;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total = qty * rate;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printf("\nTotal amount :%d", total);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break;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default: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printf("\nSorry Unavailable...%ds", a);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break;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r>
              <a:rPr lang="en-IN" sz="2000" i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178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B2B4AC-0236-8FE3-C37A-48FED338F4A1}"/>
              </a:ext>
            </a:extLst>
          </p:cNvPr>
          <p:cNvSpPr txBox="1"/>
          <p:nvPr/>
        </p:nvSpPr>
        <p:spPr>
          <a:xfrm>
            <a:off x="386080" y="325120"/>
            <a:ext cx="8757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7E823D-A0C8-42A3-6584-209F3A33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" y="1493520"/>
            <a:ext cx="8492124" cy="440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6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6F3F2-9398-47DD-B339-5E062F7F29B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D2C913-C7E9-427D-8C7B-4D2DB36F6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F115D-73C4-4C20-A44F-97481CD74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corner design</Template>
  <TotalTime>91</TotalTime>
  <Words>503</Words>
  <Application>Microsoft Office PowerPoint</Application>
  <PresentationFormat>Widescreen</PresentationFormat>
  <Paragraphs>90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 2</vt:lpstr>
      <vt:lpstr>SlateVTI</vt:lpstr>
      <vt:lpstr>BILLING SYSTEM FOR CAFETERIA</vt:lpstr>
      <vt:lpstr>CONTENTS</vt:lpstr>
      <vt:lpstr>ABSTRACT</vt:lpstr>
      <vt:lpstr>PROBLEM DOMAIN</vt:lpstr>
      <vt:lpstr>PowerPoint Presentation</vt:lpstr>
      <vt:lpstr>ADVANTAGES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SYSTEM FOR CAFETERIA</dc:title>
  <dc:creator>Tejeswar Reddy</dc:creator>
  <cp:lastModifiedBy>Tejeswar Reddy</cp:lastModifiedBy>
  <cp:revision>1</cp:revision>
  <dcterms:created xsi:type="dcterms:W3CDTF">2023-11-04T04:16:31Z</dcterms:created>
  <dcterms:modified xsi:type="dcterms:W3CDTF">2023-11-04T05:48:06Z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