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" TargetMode="External"/><Relationship Id="rId2" Type="http://schemas.openxmlformats.org/officeDocument/2006/relationships/hyperlink" Target="https://vyper.readthedocs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2738-F7C3-4DDA-95D6-A9D1C5199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Vyper</a:t>
            </a:r>
            <a:r>
              <a:rPr lang="en-US" dirty="0"/>
              <a:t>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76876-FC32-4E9F-B0C0-70A894FE2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Overview, Syntax, and Key Features</a:t>
            </a:r>
          </a:p>
        </p:txBody>
      </p:sp>
    </p:spTree>
    <p:extLst>
      <p:ext uri="{BB962C8B-B14F-4D97-AF65-F5344CB8AC3E}">
        <p14:creationId xmlns:p14="http://schemas.microsoft.com/office/powerpoint/2010/main" val="14462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in </a:t>
            </a:r>
            <a:r>
              <a:rPr lang="en-US" dirty="0" err="1"/>
              <a:t>Vyper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Vyper</a:t>
            </a:r>
            <a:r>
              <a:rPr lang="en-US" dirty="0"/>
              <a:t> supports basic Object-Oriented Programming features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 Variables:</a:t>
            </a:r>
            <a:r>
              <a:rPr lang="en-US" dirty="0"/>
              <a:t> Variables representing the contract's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Functions:</a:t>
            </a:r>
            <a:r>
              <a:rPr lang="en-US" dirty="0"/>
              <a:t> Logic blocks to perform actions and modify the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Structs:</a:t>
            </a:r>
            <a:r>
              <a:rPr lang="en-US" dirty="0"/>
              <a:t> Custom data types acting like objects</a:t>
            </a:r>
          </a:p>
          <a:p>
            <a:r>
              <a:rPr lang="en-US" dirty="0"/>
              <a:t>However, </a:t>
            </a:r>
            <a:r>
              <a:rPr lang="en-US" b="1" dirty="0" err="1"/>
              <a:t>Vyper</a:t>
            </a:r>
            <a:r>
              <a:rPr lang="en-US" b="1" dirty="0"/>
              <a:t> does not support inheritance</a:t>
            </a:r>
            <a:r>
              <a:rPr lang="en-US" dirty="0"/>
              <a:t> or other advanced OOP features like polymorphism and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373629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E5A1C-D7FA-421A-889A-A92F28403898}"/>
              </a:ext>
            </a:extLst>
          </p:cNvPr>
          <p:cNvSpPr txBox="1"/>
          <p:nvPr/>
        </p:nvSpPr>
        <p:spPr>
          <a:xfrm>
            <a:off x="851647" y="2736502"/>
            <a:ext cx="110803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@external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setOwner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new_owner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address):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self.owner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new_owner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# State Variable and Method</a:t>
            </a:r>
          </a:p>
        </p:txBody>
      </p:sp>
    </p:spTree>
    <p:extLst>
      <p:ext uri="{BB962C8B-B14F-4D97-AF65-F5344CB8AC3E}">
        <p14:creationId xmlns:p14="http://schemas.microsoft.com/office/powerpoint/2010/main" val="208374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Parallelism in </a:t>
            </a:r>
            <a:r>
              <a:rPr lang="en-US" dirty="0" err="1"/>
              <a:t>Vyper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Vyper</a:t>
            </a:r>
            <a:r>
              <a:rPr lang="en-US" dirty="0"/>
              <a:t> does not support traditional multi-threading or concurrency as seen in typical programming languages. However, Ethereum's blockchain operates in a </a:t>
            </a:r>
            <a:r>
              <a:rPr lang="en-US" b="1" dirty="0"/>
              <a:t>distributed and asynchronous environment</a:t>
            </a:r>
            <a:r>
              <a:rPr lang="en-US" dirty="0"/>
              <a:t>, where each transaction is processed independently.</a:t>
            </a:r>
          </a:p>
          <a:p>
            <a:r>
              <a:rPr lang="en-US" b="1" dirty="0"/>
              <a:t>Concurrency in </a:t>
            </a:r>
            <a:r>
              <a:rPr lang="en-US" b="1" dirty="0" err="1"/>
              <a:t>Vyper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contract execution is atomic and isolated.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Asynchronous Events:</a:t>
            </a:r>
            <a:r>
              <a:rPr lang="en-US" dirty="0"/>
              <a:t> Can trigger contract functions without blocking other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Concurrency Feature: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Re-</a:t>
            </a:r>
            <a:r>
              <a:rPr lang="en-US" b="1" dirty="0" err="1"/>
              <a:t>Entrancy</a:t>
            </a:r>
            <a:r>
              <a:rPr lang="en-US" b="1" dirty="0"/>
              <a:t> Protection:</a:t>
            </a:r>
            <a:r>
              <a:rPr lang="en-US" dirty="0"/>
              <a:t> Prevents external contracts from making recursive calls during a single execution cycle.</a:t>
            </a:r>
          </a:p>
        </p:txBody>
      </p:sp>
    </p:spTree>
    <p:extLst>
      <p:ext uri="{BB962C8B-B14F-4D97-AF65-F5344CB8AC3E}">
        <p14:creationId xmlns:p14="http://schemas.microsoft.com/office/powerpoint/2010/main" val="324352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E5A1C-D7FA-421A-889A-A92F28403898}"/>
              </a:ext>
            </a:extLst>
          </p:cNvPr>
          <p:cNvSpPr txBox="1"/>
          <p:nvPr/>
        </p:nvSpPr>
        <p:spPr>
          <a:xfrm>
            <a:off x="1976717" y="2090172"/>
            <a:ext cx="82385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@external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@nonreentrant('guard')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withdraw(amount: uint256):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amount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send(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-= amount</a:t>
            </a:r>
          </a:p>
        </p:txBody>
      </p:sp>
    </p:spTree>
    <p:extLst>
      <p:ext uri="{BB962C8B-B14F-4D97-AF65-F5344CB8AC3E}">
        <p14:creationId xmlns:p14="http://schemas.microsoft.com/office/powerpoint/2010/main" val="186060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Handling: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handles exceptions using built-in assertions.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Assertions (assert):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to check conditions and revert transactions if a condition fails.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Handling: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logs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tracking contract behavior.</a:t>
            </a:r>
          </a:p>
        </p:txBody>
      </p:sp>
    </p:spTree>
    <p:extLst>
      <p:ext uri="{BB962C8B-B14F-4D97-AF65-F5344CB8AC3E}">
        <p14:creationId xmlns:p14="http://schemas.microsoft.com/office/powerpoint/2010/main" val="104820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E5A1C-D7FA-421A-889A-A92F28403898}"/>
              </a:ext>
            </a:extLst>
          </p:cNvPr>
          <p:cNvSpPr txBox="1"/>
          <p:nvPr/>
        </p:nvSpPr>
        <p:spPr>
          <a:xfrm>
            <a:off x="1976717" y="1012954"/>
            <a:ext cx="823856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event Deposit: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amount: uint256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account: indexed(address)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@external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deposit(amount: uint256):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amount &gt; 0, "Amount must be positive"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amount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log Deposit(amount,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 #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69475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</a:t>
            </a:r>
            <a:r>
              <a:rPr lang="en-US" dirty="0" err="1"/>
              <a:t>Vyper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some functional programming principles like: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Pure Functions: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Functions that do not modify the contract’s state.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marked as @view if they do not change any state variables.</a:t>
            </a: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support, but should be avoided due to gas limits on the Ethereum network.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0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E5A1C-D7FA-421A-889A-A92F28403898}"/>
              </a:ext>
            </a:extLst>
          </p:cNvPr>
          <p:cNvSpPr txBox="1"/>
          <p:nvPr/>
        </p:nvSpPr>
        <p:spPr>
          <a:xfrm>
            <a:off x="1976717" y="2305615"/>
            <a:ext cx="82385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@view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@external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get_balance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uint256: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# Pure Function</a:t>
            </a:r>
          </a:p>
        </p:txBody>
      </p:sp>
    </p:spTree>
    <p:extLst>
      <p:ext uri="{BB962C8B-B14F-4D97-AF65-F5344CB8AC3E}">
        <p14:creationId xmlns:p14="http://schemas.microsoft.com/office/powerpoint/2010/main" val="404056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Why Choose </a:t>
            </a:r>
            <a:r>
              <a:rPr lang="en-US" dirty="0" err="1"/>
              <a:t>Vyper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Security-first approach: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Minimizes vulnerabilities in smart contracts.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Readable syntax: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Ideal for developers who prefer simplicity.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features: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Reduces complexity and focuses on essential contract operations.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suited for smaller contracts: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Especially useful for decentralized finance 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8248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2738-F7C3-4DDA-95D6-A9D1C5199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Proposal: Decentralized Crowdfunding Platform on Ethereum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76876-FC32-4E9F-B0C0-70A894FE2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Built using </a:t>
            </a:r>
            <a:r>
              <a:rPr lang="en-US" dirty="0" err="1"/>
              <a:t>Vyper</a:t>
            </a:r>
            <a:r>
              <a:rPr lang="en-US" dirty="0"/>
              <a:t>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97758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BCC-C941-4D3D-AF2B-EDCF2993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Vyper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86D3-EF1D-4A75-A326-61F93361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Vyper</a:t>
            </a:r>
            <a:r>
              <a:rPr lang="en-US" dirty="0"/>
              <a:t> is a contract-oriented, high-level programming language designed specifically for writing Ethereum smart contracts.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Built as a simpler alternative to Solidity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Simplicity: Easy-to-read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Security: Designed to minimize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Verifiability: Code is easy to audit</a:t>
            </a:r>
          </a:p>
        </p:txBody>
      </p:sp>
    </p:spTree>
    <p:extLst>
      <p:ext uri="{BB962C8B-B14F-4D97-AF65-F5344CB8AC3E}">
        <p14:creationId xmlns:p14="http://schemas.microsoft.com/office/powerpoint/2010/main" val="347379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The objective of this project is to create a </a:t>
            </a:r>
            <a:r>
              <a:rPr lang="en-US" sz="2800" b="1" dirty="0"/>
              <a:t>secure, decentralized crowdfunding platform</a:t>
            </a:r>
            <a:r>
              <a:rPr lang="en-US" sz="2800" dirty="0"/>
              <a:t> on the Ethereum blockchain using </a:t>
            </a:r>
            <a:r>
              <a:rPr lang="en-US" sz="2800" dirty="0" err="1"/>
              <a:t>Vyper</a:t>
            </a:r>
            <a:r>
              <a:rPr lang="en-US" sz="2800" dirty="0"/>
              <a:t>. The platform will allow project creators to raise funds, while providing transparency and security to the contributors.</a:t>
            </a:r>
          </a:p>
          <a:p>
            <a:r>
              <a:rPr lang="en-US" sz="2800" b="1" dirty="0"/>
              <a:t>Key Goals: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Facilitate project funding without intermediaries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Ensure transparency in fund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Enable users to securely pledge funds using Ethereum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1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6"/>
            <a:ext cx="8825659" cy="37973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Several constraints need to be considered while developing the crowdfunding platform: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Blockchain Transaction Fees (Gas Fees):</a:t>
            </a:r>
            <a:r>
              <a:rPr lang="en-US" sz="2800" dirty="0"/>
              <a:t> Users will incur gas fees for transactions, which could limit small contributions.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Gas Limits:</a:t>
            </a:r>
            <a:r>
              <a:rPr lang="en-US" sz="2800" dirty="0"/>
              <a:t> Smart contract logic must be optimized to avoid exceeding Ethereum’s gas limits, which could prevent the project from scaling.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Immutable Contract:</a:t>
            </a:r>
            <a:r>
              <a:rPr lang="en-US" sz="2800" dirty="0"/>
              <a:t> Once deployed, smart contracts cannot be easily changed, making careful auditing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Smart Contract Auditing:</a:t>
            </a:r>
            <a:r>
              <a:rPr lang="en-US" sz="2800" dirty="0"/>
              <a:t> Ensuring security and eliminating vulnerabilities is critical, as </a:t>
            </a:r>
            <a:r>
              <a:rPr lang="en-US" sz="2800" dirty="0" err="1"/>
              <a:t>Vyper</a:t>
            </a:r>
            <a:r>
              <a:rPr lang="en-US" sz="2800" dirty="0"/>
              <a:t> prioritizes simplicity over advanced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101223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6"/>
            <a:ext cx="8825659" cy="37973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The decentralized crowdfunding platform will provide the following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Create Campaigns:</a:t>
            </a:r>
            <a:r>
              <a:rPr lang="en-US" sz="2800" dirty="0"/>
              <a:t> Project creators can create a campaign by defining the funding goal, deadline, and project description.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Contribute to Campaigns:</a:t>
            </a:r>
            <a:r>
              <a:rPr lang="en-US" sz="2800" dirty="0"/>
              <a:t> Users can contribute Ethereum to campaigns, and contributions are tracked on the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Funding Goal Mechanism:</a:t>
            </a:r>
            <a:r>
              <a:rPr lang="en-US" sz="2800" dirty="0"/>
              <a:t> Funds are locked in the contract and only released when the funding goal is reached.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Refund Mechanism:</a:t>
            </a:r>
            <a:r>
              <a:rPr lang="en-US" sz="2800" dirty="0"/>
              <a:t> If the funding goal is not met within the specified timeframe, contributors can claim refunds.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Audit Logs:</a:t>
            </a:r>
            <a:r>
              <a:rPr lang="en-US" sz="2800" dirty="0"/>
              <a:t> All transactions and events are logged on the blockchain, providing full transparency.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621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6"/>
            <a:ext cx="8825659" cy="37973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Language: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Chosen for its focus on security and simplicity, making it ideal for handling sensitive financial transactions.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Platform: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Ethereum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decentralized platform to deploy and run the smart contracts.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Environment: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IDE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writing and testing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contracts.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additional scripts and utilities (such as testing frameworks).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Wallet Integration: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user authentication and sending transactions.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Framework: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unit testing smart contracts before deployment.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4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6"/>
            <a:ext cx="8825659" cy="3797300"/>
          </a:xfrm>
        </p:spPr>
        <p:txBody>
          <a:bodyPr>
            <a:normAutofit/>
          </a:bodyPr>
          <a:lstStyle/>
          <a:p>
            <a:r>
              <a:rPr lang="en-US" dirty="0"/>
              <a:t>This decentralized crowdfunding platform can be applied in the following areas: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Startup Fundraising:</a:t>
            </a:r>
            <a:r>
              <a:rPr lang="en-US" dirty="0"/>
              <a:t> Entrepreneurs and startups can use the platform to raise funds from a global pool of investors without relying on centralized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Non-profit Fundraising:</a:t>
            </a:r>
            <a:r>
              <a:rPr lang="en-US" dirty="0"/>
              <a:t> Charitable organizations can use the platform to receive donations transparently.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Decentralized Autonomous Organizations (DAOs):</a:t>
            </a:r>
            <a:r>
              <a:rPr lang="en-US" dirty="0"/>
              <a:t> The platform could be integrated into DAOs to fund specific proposals or initiatives.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Open-source Software Development:</a:t>
            </a:r>
            <a:r>
              <a:rPr lang="en-US" dirty="0"/>
              <a:t> Open-source projects can raise community contributions for software development efforts.</a:t>
            </a:r>
          </a:p>
        </p:txBody>
      </p:sp>
    </p:spTree>
    <p:extLst>
      <p:ext uri="{BB962C8B-B14F-4D97-AF65-F5344CB8AC3E}">
        <p14:creationId xmlns:p14="http://schemas.microsoft.com/office/powerpoint/2010/main" val="359983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6"/>
            <a:ext cx="8825659" cy="37973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Decentralized Crowdfunding Platform</a:t>
            </a:r>
            <a:r>
              <a:rPr lang="en-US" dirty="0"/>
              <a:t> will provide a secure and transparent way for creators and contributors to interact directly, without the need for intermediaries.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Enhancements: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Multi-signature wallet integration for added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Extending the platform to allow for different types of campaigns (e.g., equity crowdfunding).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support for </a:t>
            </a:r>
            <a:r>
              <a:rPr lang="en-US" dirty="0" err="1"/>
              <a:t>stablecoins</a:t>
            </a:r>
            <a:r>
              <a:rPr lang="en-US" dirty="0"/>
              <a:t> to avoid volatility in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379270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6"/>
            <a:ext cx="8825659" cy="3797300"/>
          </a:xfrm>
        </p:spPr>
        <p:txBody>
          <a:bodyPr>
            <a:normAutofit fontScale="77500" lnSpcReduction="20000"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Official Documentation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https://vyper.readthedocs.io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official documentation for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providing an in-depth explanation of the language syntax, features, and best practices.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Official Website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https://ethereum.org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official Ethereum platform’s website includes resources on deploying and using smart contracts, including those written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Mastering Ethereum: Building Smart Contracts and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Andreas M. Antonopoulos &amp; Gavin Wood (2018)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book that provides a deep dive into Ethereum’s blockchain, smart contracts,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development, including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Development with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ChainSafe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https://medium.com/chainsafe-systems/smart-contract-development-with-vyper-7f49d2fb9012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article offers a guide on developing Ethereum smart contracts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focusing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Vyper’s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differences from Solidity.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4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6606"/>
            <a:ext cx="8825659" cy="3797300"/>
          </a:xfrm>
        </p:spPr>
        <p:txBody>
          <a:bodyPr>
            <a:normAutofit fontScale="70000" lnSpcReduction="20000"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Solidity and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Ethereum Smart Contracts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ConsenSys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https://consensys.net/blog/developers/comparing-solidity-and-vyper-for-ethereum-smart-contracts/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resource provides a detailed comparison of Solidity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their use cases, and when to prefer one over the other.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Model and Features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https://blog.openzeppelin.com/vyper-security-review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article discusses the security model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highlights some of its key features that make it a good choice for smart contract development.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for Smart Contract Testing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https://docs.pytest.org/en/stable/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Official documentation for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commonly used for testing smart contracts written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https://metamask.io/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widely used Ethereum wallet for interacting with decentralized applications, which will be integrated into the proposed crowdfunding platform.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Basics: A Non-Technical Introduction in 25 Steps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Daniel Drescher (2017)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book offers a beginner-friendly introduction to blockchain technology, helping to explain the context in which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smart contracts operate.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6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C7C-58A4-48E9-97C3-DA86795F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B003-5C56-4D72-8BA4-24C1C15BA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2996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3BCC-C941-4D3D-AF2B-EDCF2993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Vyper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86D3-EF1D-4A75-A326-61F93361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</a:t>
            </a:r>
            <a:r>
              <a:rPr lang="en-US" b="1" dirty="0" err="1"/>
              <a:t>Vyper</a:t>
            </a:r>
            <a:r>
              <a:rPr lang="en-US" b="1" dirty="0"/>
              <a:t>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Aimed at reducing complexity and avoiding developer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Ideal for smaller, more secure contracts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Contracts on the Ethereum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Decentralized Finance (</a:t>
            </a:r>
            <a:r>
              <a:rPr lang="en-US" dirty="0" err="1"/>
              <a:t>DeFi</a:t>
            </a:r>
            <a:r>
              <a:rPr lang="en-US" dirty="0"/>
              <a:t>) and Decentralized Apps (</a:t>
            </a:r>
            <a:r>
              <a:rPr lang="en-US" dirty="0" err="1"/>
              <a:t>DApps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990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Names, Binding, and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Names:</a:t>
            </a:r>
            <a:r>
              <a:rPr lang="en-US" dirty="0"/>
              <a:t> In </a:t>
            </a:r>
            <a:r>
              <a:rPr lang="en-US" dirty="0" err="1"/>
              <a:t>Vyper</a:t>
            </a:r>
            <a:r>
              <a:rPr lang="en-US" dirty="0"/>
              <a:t>, variable names are used to reference values, functions, or objects.</a:t>
            </a:r>
          </a:p>
          <a:p>
            <a:r>
              <a:rPr lang="en-US" b="1" dirty="0"/>
              <a:t>Binding:</a:t>
            </a:r>
            <a:r>
              <a:rPr lang="en-US" dirty="0"/>
              <a:t> Refers to associating a name with a value or object.</a:t>
            </a:r>
          </a:p>
          <a:p>
            <a:pPr lvl="1"/>
            <a:r>
              <a:rPr lang="en-US" dirty="0"/>
              <a:t>Variables must be explicitly declared before use.</a:t>
            </a:r>
          </a:p>
          <a:p>
            <a:pPr lvl="1"/>
            <a:r>
              <a:rPr lang="en-US" dirty="0"/>
              <a:t>Immutable variables are preferred to improve contract security.</a:t>
            </a:r>
          </a:p>
          <a:p>
            <a:r>
              <a:rPr lang="en-US" b="1" dirty="0"/>
              <a:t>Scopes:</a:t>
            </a:r>
            <a:r>
              <a:rPr lang="en-US" dirty="0"/>
              <a:t> Defines the visibility of names and variables.</a:t>
            </a:r>
          </a:p>
          <a:p>
            <a:pPr lvl="1"/>
            <a:r>
              <a:rPr lang="en-US" dirty="0"/>
              <a:t>Local Scope: Variables inside a function</a:t>
            </a:r>
          </a:p>
          <a:p>
            <a:pPr lvl="1"/>
            <a:r>
              <a:rPr lang="en-US" dirty="0"/>
              <a:t>Global Scope: Variables outside of any function or block</a:t>
            </a:r>
          </a:p>
        </p:txBody>
      </p:sp>
    </p:spTree>
    <p:extLst>
      <p:ext uri="{BB962C8B-B14F-4D97-AF65-F5344CB8AC3E}">
        <p14:creationId xmlns:p14="http://schemas.microsoft.com/office/powerpoint/2010/main" val="13584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E5A1C-D7FA-421A-889A-A92F28403898}"/>
              </a:ext>
            </a:extLst>
          </p:cNvPr>
          <p:cNvSpPr txBox="1"/>
          <p:nvPr/>
        </p:nvSpPr>
        <p:spPr>
          <a:xfrm>
            <a:off x="331694" y="1900519"/>
            <a:ext cx="11932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balance: public(int128)  # Global Scope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@external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deposit(amount: int128):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available_balance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int128 = amount  # Local Scope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self.balance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available_balance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</a:t>
            </a:r>
            <a:r>
              <a:rPr lang="en-US" dirty="0" err="1"/>
              <a:t>Vyper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simple and strict data types to ensure code reliability.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 Types: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int128, uint256 for signed and unsigned integers.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bool (true/false)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Fixed-point numbers: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 (supports up to 10 decimal places)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 type for storing Ethereum addresses.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Fixed-length and dynamic-length byte arrays bytes32, bytes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 data structures to group related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208014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E5A1C-D7FA-421A-889A-A92F28403898}"/>
              </a:ext>
            </a:extLst>
          </p:cNvPr>
          <p:cNvSpPr txBox="1"/>
          <p:nvPr/>
        </p:nvSpPr>
        <p:spPr>
          <a:xfrm>
            <a:off x="3612776" y="1972237"/>
            <a:ext cx="51300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String[64]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uint256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wallet: address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owner: public(address)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user: public(Person)</a:t>
            </a:r>
          </a:p>
        </p:txBody>
      </p:sp>
    </p:spTree>
    <p:extLst>
      <p:ext uri="{BB962C8B-B14F-4D97-AF65-F5344CB8AC3E}">
        <p14:creationId xmlns:p14="http://schemas.microsoft.com/office/powerpoint/2010/main" val="2869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204-0344-4674-A379-B2B85BA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ABC9-9F2A-42C7-BCE2-029D4E4E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Combine values, variables, and operations to return a new value.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include arithmetic operations, comparisons, and logical operations.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ssignment Statements: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the = operator to assign values to variables.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strict type checking in assignments.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758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E5A1C-D7FA-421A-889A-A92F28403898}"/>
              </a:ext>
            </a:extLst>
          </p:cNvPr>
          <p:cNvSpPr txBox="1"/>
          <p:nvPr/>
        </p:nvSpPr>
        <p:spPr>
          <a:xfrm>
            <a:off x="851647" y="2736502"/>
            <a:ext cx="110803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x: int128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y: int128 = 5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result: int128 = x + y  # Expression and Assignment</a:t>
            </a:r>
          </a:p>
        </p:txBody>
      </p:sp>
    </p:spTree>
    <p:extLst>
      <p:ext uri="{BB962C8B-B14F-4D97-AF65-F5344CB8AC3E}">
        <p14:creationId xmlns:p14="http://schemas.microsoft.com/office/powerpoint/2010/main" val="39970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{57BEBB28-EDD3-4817-93EF-E0F744511ECA}tf02900722</Template>
  <TotalTime>24</TotalTime>
  <Words>1722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Symbol</vt:lpstr>
      <vt:lpstr>Wingdings 3</vt:lpstr>
      <vt:lpstr>Ion Boardroom</vt:lpstr>
      <vt:lpstr>Introduction to Vyper Programming Language</vt:lpstr>
      <vt:lpstr>What is Vyper?</vt:lpstr>
      <vt:lpstr>What is Vyper?</vt:lpstr>
      <vt:lpstr>Names, Binding, and Scopes</vt:lpstr>
      <vt:lpstr>PowerPoint Presentation</vt:lpstr>
      <vt:lpstr>Data Types in Vyper</vt:lpstr>
      <vt:lpstr>PowerPoint Presentation</vt:lpstr>
      <vt:lpstr>Expressions and Assignment Statements</vt:lpstr>
      <vt:lpstr>PowerPoint Presentation</vt:lpstr>
      <vt:lpstr>Object-Oriented Programming in Vyper</vt:lpstr>
      <vt:lpstr>PowerPoint Presentation</vt:lpstr>
      <vt:lpstr>Concurrency and Parallelism in Vyper</vt:lpstr>
      <vt:lpstr>PowerPoint Presentation</vt:lpstr>
      <vt:lpstr>Exception and Event Handling</vt:lpstr>
      <vt:lpstr>PowerPoint Presentation</vt:lpstr>
      <vt:lpstr>Functional Programming in Vyper</vt:lpstr>
      <vt:lpstr>PowerPoint Presentation</vt:lpstr>
      <vt:lpstr>Conclusion: Why Choose Vyper?</vt:lpstr>
      <vt:lpstr>Project Proposal: Decentralized Crowdfunding Platform on Ethereum</vt:lpstr>
      <vt:lpstr>Objective of the Project</vt:lpstr>
      <vt:lpstr>Project Constraints</vt:lpstr>
      <vt:lpstr>Key Features</vt:lpstr>
      <vt:lpstr>Technology Stack</vt:lpstr>
      <vt:lpstr>Application of the Project</vt:lpstr>
      <vt:lpstr>Conclusion and Future Scope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Vyper Programming Language</dc:title>
  <dc:creator>Faizan Khan</dc:creator>
  <cp:lastModifiedBy>Faizan Khan</cp:lastModifiedBy>
  <cp:revision>11</cp:revision>
  <dcterms:created xsi:type="dcterms:W3CDTF">2024-10-14T21:56:14Z</dcterms:created>
  <dcterms:modified xsi:type="dcterms:W3CDTF">2024-10-14T22:21:08Z</dcterms:modified>
</cp:coreProperties>
</file>