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4" r:id="rId3"/>
    <p:sldId id="265" r:id="rId4"/>
    <p:sldId id="257" r:id="rId5"/>
    <p:sldId id="259" r:id="rId6"/>
    <p:sldId id="271" r:id="rId7"/>
    <p:sldId id="260" r:id="rId8"/>
    <p:sldId id="258" r:id="rId9"/>
    <p:sldId id="261" r:id="rId10"/>
    <p:sldId id="266" r:id="rId11"/>
    <p:sldId id="270" r:id="rId12"/>
    <p:sldId id="268" r:id="rId13"/>
    <p:sldId id="269" r:id="rId14"/>
    <p:sldId id="262"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3F4BF-17F1-4168-B2F2-917BB78A4D64}" v="2" dt="2022-01-22T17:10:46.378"/>
    <p1510:client id="{072C3310-EC44-47C4-8CF7-D55BF53DCD2A}" v="88" dt="2022-01-21T12:57:34.499"/>
    <p1510:client id="{21460CE1-3DC8-4F27-B2B5-2AB61FA8E0FF}" v="1" dt="2022-01-21T13:02:15.234"/>
    <p1510:client id="{958DC55D-15BC-43D6-BE3E-6C0F9C426904}" v="264" dt="2022-01-22T17:08:03.338"/>
    <p1510:client id="{D026B2DF-9CCD-4028-9934-C2C20BC06169}" v="1737" dt="2022-01-22T16:22:49.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a Arya" userId="e602f81f9966474e" providerId="Windows Live" clId="Web-{D026B2DF-9CCD-4028-9934-C2C20BC06169}"/>
    <pc:docChg chg="addSld modSld sldOrd">
      <pc:chgData name="Akshita Arya" userId="e602f81f9966474e" providerId="Windows Live" clId="Web-{D026B2DF-9CCD-4028-9934-C2C20BC06169}" dt="2022-01-22T16:22:49.332" v="1311"/>
      <pc:docMkLst>
        <pc:docMk/>
      </pc:docMkLst>
      <pc:sldChg chg="addSp modSp addAnim modAnim">
        <pc:chgData name="Akshita Arya" userId="e602f81f9966474e" providerId="Windows Live" clId="Web-{D026B2DF-9CCD-4028-9934-C2C20BC06169}" dt="2022-01-22T16:16:33.980" v="1252"/>
        <pc:sldMkLst>
          <pc:docMk/>
          <pc:sldMk cId="109857222" sldId="256"/>
        </pc:sldMkLst>
        <pc:spChg chg="mod">
          <ac:chgData name="Akshita Arya" userId="e602f81f9966474e" providerId="Windows Live" clId="Web-{D026B2DF-9CCD-4028-9934-C2C20BC06169}" dt="2022-01-22T12:54:04.979" v="36" actId="20577"/>
          <ac:spMkLst>
            <pc:docMk/>
            <pc:sldMk cId="109857222" sldId="256"/>
            <ac:spMk id="2" creationId="{00000000-0000-0000-0000-000000000000}"/>
          </ac:spMkLst>
        </pc:spChg>
        <pc:spChg chg="mod">
          <ac:chgData name="Akshita Arya" userId="e602f81f9966474e" providerId="Windows Live" clId="Web-{D026B2DF-9CCD-4028-9934-C2C20BC06169}" dt="2022-01-22T14:32:17.100" v="787" actId="14100"/>
          <ac:spMkLst>
            <pc:docMk/>
            <pc:sldMk cId="109857222" sldId="256"/>
            <ac:spMk id="3" creationId="{00000000-0000-0000-0000-000000000000}"/>
          </ac:spMkLst>
        </pc:spChg>
        <pc:spChg chg="add mod">
          <ac:chgData name="Akshita Arya" userId="e602f81f9966474e" providerId="Windows Live" clId="Web-{D026B2DF-9CCD-4028-9934-C2C20BC06169}" dt="2022-01-22T13:35:26.767" v="389" actId="20577"/>
          <ac:spMkLst>
            <pc:docMk/>
            <pc:sldMk cId="109857222" sldId="256"/>
            <ac:spMk id="4" creationId="{C0E4C2D9-7062-41F8-B067-4CCBA51D87D6}"/>
          </ac:spMkLst>
        </pc:spChg>
        <pc:spChg chg="add mod">
          <ac:chgData name="Akshita Arya" userId="e602f81f9966474e" providerId="Windows Live" clId="Web-{D026B2DF-9CCD-4028-9934-C2C20BC06169}" dt="2022-01-22T14:32:00.005" v="785" actId="1076"/>
          <ac:spMkLst>
            <pc:docMk/>
            <pc:sldMk cId="109857222" sldId="256"/>
            <ac:spMk id="5" creationId="{31B0A804-C936-44AB-89A8-A92E2505B775}"/>
          </ac:spMkLst>
        </pc:spChg>
        <pc:spChg chg="add mod">
          <ac:chgData name="Akshita Arya" userId="e602f81f9966474e" providerId="Windows Live" clId="Web-{D026B2DF-9CCD-4028-9934-C2C20BC06169}" dt="2022-01-22T14:33:36.007" v="826" actId="1076"/>
          <ac:spMkLst>
            <pc:docMk/>
            <pc:sldMk cId="109857222" sldId="256"/>
            <ac:spMk id="6" creationId="{71C4D327-2A8D-437F-8B07-4D478D663DF0}"/>
          </ac:spMkLst>
        </pc:spChg>
        <pc:picChg chg="mod">
          <ac:chgData name="Akshita Arya" userId="e602f81f9966474e" providerId="Windows Live" clId="Web-{D026B2DF-9CCD-4028-9934-C2C20BC06169}" dt="2022-01-22T13:34:17.625" v="378" actId="1076"/>
          <ac:picMkLst>
            <pc:docMk/>
            <pc:sldMk cId="109857222" sldId="256"/>
            <ac:picMk id="47" creationId="{5D7A7E2E-43D9-4419-A0B3-0E0FAD7EB62D}"/>
          </ac:picMkLst>
        </pc:picChg>
      </pc:sldChg>
      <pc:sldChg chg="addAnim modAnim">
        <pc:chgData name="Akshita Arya" userId="e602f81f9966474e" providerId="Windows Live" clId="Web-{D026B2DF-9CCD-4028-9934-C2C20BC06169}" dt="2022-01-22T16:20:29.407" v="1268"/>
        <pc:sldMkLst>
          <pc:docMk/>
          <pc:sldMk cId="280170448" sldId="257"/>
        </pc:sldMkLst>
      </pc:sldChg>
      <pc:sldChg chg="addSp delSp addAnim modAnim">
        <pc:chgData name="Akshita Arya" userId="e602f81f9966474e" providerId="Windows Live" clId="Web-{D026B2DF-9CCD-4028-9934-C2C20BC06169}" dt="2022-01-22T16:18:17.982" v="1256"/>
        <pc:sldMkLst>
          <pc:docMk/>
          <pc:sldMk cId="1624217584" sldId="258"/>
        </pc:sldMkLst>
        <pc:spChg chg="add del">
          <ac:chgData name="Akshita Arya" userId="e602f81f9966474e" providerId="Windows Live" clId="Web-{D026B2DF-9CCD-4028-9934-C2C20BC06169}" dt="2022-01-22T13:05:57.260" v="306"/>
          <ac:spMkLst>
            <pc:docMk/>
            <pc:sldMk cId="1624217584" sldId="258"/>
            <ac:spMk id="4" creationId="{143AEC94-F5BD-415D-A77E-7F1A4D24C3EA}"/>
          </ac:spMkLst>
        </pc:spChg>
      </pc:sldChg>
      <pc:sldChg chg="addAnim modAnim">
        <pc:chgData name="Akshita Arya" userId="e602f81f9966474e" providerId="Windows Live" clId="Web-{D026B2DF-9CCD-4028-9934-C2C20BC06169}" dt="2022-01-22T16:20:38.720" v="1272"/>
        <pc:sldMkLst>
          <pc:docMk/>
          <pc:sldMk cId="1511514472" sldId="259"/>
        </pc:sldMkLst>
      </pc:sldChg>
      <pc:sldChg chg="addAnim modAnim">
        <pc:chgData name="Akshita Arya" userId="e602f81f9966474e" providerId="Windows Live" clId="Web-{D026B2DF-9CCD-4028-9934-C2C20BC06169}" dt="2022-01-22T16:20:47.204" v="1276"/>
        <pc:sldMkLst>
          <pc:docMk/>
          <pc:sldMk cId="3391126460" sldId="260"/>
        </pc:sldMkLst>
      </pc:sldChg>
      <pc:sldChg chg="addAnim delAnim modAnim">
        <pc:chgData name="Akshita Arya" userId="e602f81f9966474e" providerId="Windows Live" clId="Web-{D026B2DF-9CCD-4028-9934-C2C20BC06169}" dt="2022-01-22T16:21:14.643" v="1283"/>
        <pc:sldMkLst>
          <pc:docMk/>
          <pc:sldMk cId="442913234" sldId="261"/>
        </pc:sldMkLst>
      </pc:sldChg>
      <pc:sldChg chg="addSp delSp modSp new mod setBg addAnim modAnim setClrOvrMap">
        <pc:chgData name="Akshita Arya" userId="e602f81f9966474e" providerId="Windows Live" clId="Web-{D026B2DF-9CCD-4028-9934-C2C20BC06169}" dt="2022-01-22T16:22:36.379" v="1309"/>
        <pc:sldMkLst>
          <pc:docMk/>
          <pc:sldMk cId="3128049169" sldId="262"/>
        </pc:sldMkLst>
        <pc:spChg chg="mod">
          <ac:chgData name="Akshita Arya" userId="e602f81f9966474e" providerId="Windows Live" clId="Web-{D026B2DF-9CCD-4028-9934-C2C20BC06169}" dt="2022-01-22T12:58:12.375" v="61"/>
          <ac:spMkLst>
            <pc:docMk/>
            <pc:sldMk cId="3128049169" sldId="262"/>
            <ac:spMk id="2" creationId="{93A9AC2D-411E-40AB-8ADB-FE8909C8AC08}"/>
          </ac:spMkLst>
        </pc:spChg>
        <pc:spChg chg="del">
          <ac:chgData name="Akshita Arya" userId="e602f81f9966474e" providerId="Windows Live" clId="Web-{D026B2DF-9CCD-4028-9934-C2C20BC06169}" dt="2022-01-22T12:57:13.389" v="56"/>
          <ac:spMkLst>
            <pc:docMk/>
            <pc:sldMk cId="3128049169" sldId="262"/>
            <ac:spMk id="3" creationId="{758D02FA-62D0-4EC9-AAB2-D35C4CA08C3C}"/>
          </ac:spMkLst>
        </pc:spChg>
        <pc:spChg chg="add del mod">
          <ac:chgData name="Akshita Arya" userId="e602f81f9966474e" providerId="Windows Live" clId="Web-{D026B2DF-9CCD-4028-9934-C2C20BC06169}" dt="2022-01-22T12:57:05.842" v="55"/>
          <ac:spMkLst>
            <pc:docMk/>
            <pc:sldMk cId="3128049169" sldId="262"/>
            <ac:spMk id="4" creationId="{73B4CF0A-DFC7-4CCE-B890-6B908772ECFE}"/>
          </ac:spMkLst>
        </pc:spChg>
        <pc:spChg chg="add del">
          <ac:chgData name="Akshita Arya" userId="e602f81f9966474e" providerId="Windows Live" clId="Web-{D026B2DF-9CCD-4028-9934-C2C20BC06169}" dt="2022-01-22T12:56:32.904" v="54"/>
          <ac:spMkLst>
            <pc:docMk/>
            <pc:sldMk cId="3128049169" sldId="262"/>
            <ac:spMk id="5" creationId="{34E7183E-D9B4-4279-BACC-FC3FBD74AA8E}"/>
          </ac:spMkLst>
        </pc:spChg>
        <pc:spChg chg="add">
          <ac:chgData name="Akshita Arya" userId="e602f81f9966474e" providerId="Windows Live" clId="Web-{D026B2DF-9CCD-4028-9934-C2C20BC06169}" dt="2022-01-22T12:58:12.375" v="61"/>
          <ac:spMkLst>
            <pc:docMk/>
            <pc:sldMk cId="3128049169" sldId="262"/>
            <ac:spMk id="8" creationId="{DF80628E-793B-4EE1-B1A1-86EFDEC6C492}"/>
          </ac:spMkLst>
        </pc:spChg>
        <pc:spChg chg="add del">
          <ac:chgData name="Akshita Arya" userId="e602f81f9966474e" providerId="Windows Live" clId="Web-{D026B2DF-9CCD-4028-9934-C2C20BC06169}" dt="2022-01-22T12:58:12.359" v="60"/>
          <ac:spMkLst>
            <pc:docMk/>
            <pc:sldMk cId="3128049169" sldId="262"/>
            <ac:spMk id="9" creationId="{332EEF4A-2308-46A8-854C-7932E2F59A3E}"/>
          </ac:spMkLst>
        </pc:spChg>
        <pc:spChg chg="add">
          <ac:chgData name="Akshita Arya" userId="e602f81f9966474e" providerId="Windows Live" clId="Web-{D026B2DF-9CCD-4028-9934-C2C20BC06169}" dt="2022-01-22T12:58:12.375" v="61"/>
          <ac:spMkLst>
            <pc:docMk/>
            <pc:sldMk cId="3128049169" sldId="262"/>
            <ac:spMk id="10" creationId="{1F69E727-9FBD-426F-8146-7962900A2C92}"/>
          </ac:spMkLst>
        </pc:spChg>
        <pc:spChg chg="add del">
          <ac:chgData name="Akshita Arya" userId="e602f81f9966474e" providerId="Windows Live" clId="Web-{D026B2DF-9CCD-4028-9934-C2C20BC06169}" dt="2022-01-22T12:58:12.359" v="60"/>
          <ac:spMkLst>
            <pc:docMk/>
            <pc:sldMk cId="3128049169" sldId="262"/>
            <ac:spMk id="11" creationId="{53EA78BE-B416-4E78-8FA0-80D94FD78D0D}"/>
          </ac:spMkLst>
        </pc:spChg>
        <pc:spChg chg="add">
          <ac:chgData name="Akshita Arya" userId="e602f81f9966474e" providerId="Windows Live" clId="Web-{D026B2DF-9CCD-4028-9934-C2C20BC06169}" dt="2022-01-22T12:58:12.375" v="61"/>
          <ac:spMkLst>
            <pc:docMk/>
            <pc:sldMk cId="3128049169" sldId="262"/>
            <ac:spMk id="12" creationId="{53EA78BE-B416-4E78-8FA0-80D94FD78D0D}"/>
          </ac:spMkLst>
        </pc:spChg>
        <pc:spChg chg="add del">
          <ac:chgData name="Akshita Arya" userId="e602f81f9966474e" providerId="Windows Live" clId="Web-{D026B2DF-9CCD-4028-9934-C2C20BC06169}" dt="2022-01-22T12:58:12.359" v="60"/>
          <ac:spMkLst>
            <pc:docMk/>
            <pc:sldMk cId="3128049169" sldId="262"/>
            <ac:spMk id="13" creationId="{545EDAE6-0047-4553-AA6C-0CB337CFEAC8}"/>
          </ac:spMkLst>
        </pc:spChg>
        <pc:spChg chg="add del mod">
          <ac:chgData name="Akshita Arya" userId="e602f81f9966474e" providerId="Windows Live" clId="Web-{D026B2DF-9CCD-4028-9934-C2C20BC06169}" dt="2022-01-22T12:58:53.063" v="69"/>
          <ac:spMkLst>
            <pc:docMk/>
            <pc:sldMk cId="3128049169" sldId="262"/>
            <ac:spMk id="14" creationId="{65CDED8D-399C-47A1-8603-B294D1350ABB}"/>
          </ac:spMkLst>
        </pc:spChg>
        <pc:spChg chg="add mod">
          <ac:chgData name="Akshita Arya" userId="e602f81f9966474e" providerId="Windows Live" clId="Web-{D026B2DF-9CCD-4028-9934-C2C20BC06169}" dt="2022-01-22T12:59:17.641" v="74" actId="20577"/>
          <ac:spMkLst>
            <pc:docMk/>
            <pc:sldMk cId="3128049169" sldId="262"/>
            <ac:spMk id="15" creationId="{F99E4D4C-E91A-4680-B27E-CEFF98B27A8D}"/>
          </ac:spMkLst>
        </pc:spChg>
        <pc:spChg chg="add mod">
          <ac:chgData name="Akshita Arya" userId="e602f81f9966474e" providerId="Windows Live" clId="Web-{D026B2DF-9CCD-4028-9934-C2C20BC06169}" dt="2022-01-22T13:06:27.291" v="315" actId="20577"/>
          <ac:spMkLst>
            <pc:docMk/>
            <pc:sldMk cId="3128049169" sldId="262"/>
            <ac:spMk id="16" creationId="{1466C0EB-C76C-4D15-8E10-1F503D6DB044}"/>
          </ac:spMkLst>
        </pc:spChg>
        <pc:cxnChg chg="add">
          <ac:chgData name="Akshita Arya" userId="e602f81f9966474e" providerId="Windows Live" clId="Web-{D026B2DF-9CCD-4028-9934-C2C20BC06169}" dt="2022-01-22T12:58:12.375" v="61"/>
          <ac:cxnSpMkLst>
            <pc:docMk/>
            <pc:sldMk cId="3128049169" sldId="262"/>
            <ac:cxnSpMk id="6" creationId="{AEED5540-64E5-4258-ABA4-753F07B71B38}"/>
          </ac:cxnSpMkLst>
        </pc:cxnChg>
        <pc:cxnChg chg="add del">
          <ac:chgData name="Akshita Arya" userId="e602f81f9966474e" providerId="Windows Live" clId="Web-{D026B2DF-9CCD-4028-9934-C2C20BC06169}" dt="2022-01-22T12:58:12.359" v="60"/>
          <ac:cxnSpMkLst>
            <pc:docMk/>
            <pc:sldMk cId="3128049169" sldId="262"/>
            <ac:cxnSpMk id="7" creationId="{AEED5540-64E5-4258-ABA4-753F07B71B38}"/>
          </ac:cxnSpMkLst>
        </pc:cxnChg>
      </pc:sldChg>
      <pc:sldChg chg="addSp delSp modSp new mod ord setBg addAnim modAnim setClrOvrMap">
        <pc:chgData name="Akshita Arya" userId="e602f81f9966474e" providerId="Windows Live" clId="Web-{D026B2DF-9CCD-4028-9934-C2C20BC06169}" dt="2022-01-22T16:21:25.940" v="1287"/>
        <pc:sldMkLst>
          <pc:docMk/>
          <pc:sldMk cId="244712884" sldId="263"/>
        </pc:sldMkLst>
        <pc:spChg chg="mod">
          <ac:chgData name="Akshita Arya" userId="e602f81f9966474e" providerId="Windows Live" clId="Web-{D026B2DF-9CCD-4028-9934-C2C20BC06169}" dt="2022-01-22T14:36:51.168" v="842" actId="20577"/>
          <ac:spMkLst>
            <pc:docMk/>
            <pc:sldMk cId="244712884" sldId="263"/>
            <ac:spMk id="2" creationId="{47BED9AA-EE09-4AB3-8D22-382ED56975B3}"/>
          </ac:spMkLst>
        </pc:spChg>
        <pc:spChg chg="del">
          <ac:chgData name="Akshita Arya" userId="e602f81f9966474e" providerId="Windows Live" clId="Web-{D026B2DF-9CCD-4028-9934-C2C20BC06169}" dt="2022-01-22T13:06:41.370" v="317"/>
          <ac:spMkLst>
            <pc:docMk/>
            <pc:sldMk cId="244712884" sldId="263"/>
            <ac:spMk id="3" creationId="{F634E849-27C4-4D1E-88F0-60318B0454DF}"/>
          </ac:spMkLst>
        </pc:spChg>
        <pc:spChg chg="add mod">
          <ac:chgData name="Akshita Arya" userId="e602f81f9966474e" providerId="Windows Live" clId="Web-{D026B2DF-9CCD-4028-9934-C2C20BC06169}" dt="2022-01-22T14:37:43.278" v="857" actId="20577"/>
          <ac:spMkLst>
            <pc:docMk/>
            <pc:sldMk cId="244712884" sldId="263"/>
            <ac:spMk id="4" creationId="{0B8CD21F-3F87-438E-910A-5808C5F6DF1E}"/>
          </ac:spMkLst>
        </pc:spChg>
        <pc:spChg chg="add del">
          <ac:chgData name="Akshita Arya" userId="e602f81f9966474e" providerId="Windows Live" clId="Web-{D026B2DF-9CCD-4028-9934-C2C20BC06169}" dt="2022-01-22T13:24:36.816" v="334"/>
          <ac:spMkLst>
            <pc:docMk/>
            <pc:sldMk cId="244712884" sldId="263"/>
            <ac:spMk id="10" creationId="{AF448D61-FD92-4997-B065-20433412424A}"/>
          </ac:spMkLst>
        </pc:spChg>
        <pc:spChg chg="add del">
          <ac:chgData name="Akshita Arya" userId="e602f81f9966474e" providerId="Windows Live" clId="Web-{D026B2DF-9CCD-4028-9934-C2C20BC06169}" dt="2022-01-22T13:24:36.816" v="334"/>
          <ac:spMkLst>
            <pc:docMk/>
            <pc:sldMk cId="244712884" sldId="263"/>
            <ac:spMk id="12" creationId="{E467C92F-654F-446B-8347-9FF2DAF664B9}"/>
          </ac:spMkLst>
        </pc:spChg>
        <pc:spChg chg="add del">
          <ac:chgData name="Akshita Arya" userId="e602f81f9966474e" providerId="Windows Live" clId="Web-{D026B2DF-9CCD-4028-9934-C2C20BC06169}" dt="2022-01-22T13:24:36.816" v="334"/>
          <ac:spMkLst>
            <pc:docMk/>
            <pc:sldMk cId="244712884" sldId="263"/>
            <ac:spMk id="14" creationId="{2555A4C0-F746-4932-ABD3-024F4B231E4E}"/>
          </ac:spMkLst>
        </pc:spChg>
        <pc:spChg chg="add">
          <ac:chgData name="Akshita Arya" userId="e602f81f9966474e" providerId="Windows Live" clId="Web-{D026B2DF-9CCD-4028-9934-C2C20BC06169}" dt="2022-01-22T13:24:36.816" v="334"/>
          <ac:spMkLst>
            <pc:docMk/>
            <pc:sldMk cId="244712884" sldId="263"/>
            <ac:spMk id="23" creationId="{332EEF4A-2308-46A8-854C-7932E2F59A3E}"/>
          </ac:spMkLst>
        </pc:spChg>
        <pc:spChg chg="add">
          <ac:chgData name="Akshita Arya" userId="e602f81f9966474e" providerId="Windows Live" clId="Web-{D026B2DF-9CCD-4028-9934-C2C20BC06169}" dt="2022-01-22T13:24:36.816" v="334"/>
          <ac:spMkLst>
            <pc:docMk/>
            <pc:sldMk cId="244712884" sldId="263"/>
            <ac:spMk id="25" creationId="{53EA78BE-B416-4E78-8FA0-80D94FD78D0D}"/>
          </ac:spMkLst>
        </pc:spChg>
        <pc:spChg chg="add">
          <ac:chgData name="Akshita Arya" userId="e602f81f9966474e" providerId="Windows Live" clId="Web-{D026B2DF-9CCD-4028-9934-C2C20BC06169}" dt="2022-01-22T13:24:36.816" v="334"/>
          <ac:spMkLst>
            <pc:docMk/>
            <pc:sldMk cId="244712884" sldId="263"/>
            <ac:spMk id="27" creationId="{545EDAE6-0047-4553-AA6C-0CB337CFEAC8}"/>
          </ac:spMkLst>
        </pc:spChg>
        <pc:cxnChg chg="add del">
          <ac:chgData name="Akshita Arya" userId="e602f81f9966474e" providerId="Windows Live" clId="Web-{D026B2DF-9CCD-4028-9934-C2C20BC06169}" dt="2022-01-22T13:24:36.816" v="334"/>
          <ac:cxnSpMkLst>
            <pc:docMk/>
            <pc:sldMk cId="244712884" sldId="263"/>
            <ac:cxnSpMk id="8" creationId="{AEED5540-64E5-4258-ABA4-753F07B71B38}"/>
          </ac:cxnSpMkLst>
        </pc:cxnChg>
        <pc:cxnChg chg="add del">
          <ac:chgData name="Akshita Arya" userId="e602f81f9966474e" providerId="Windows Live" clId="Web-{D026B2DF-9CCD-4028-9934-C2C20BC06169}" dt="2022-01-22T13:24:36.816" v="334"/>
          <ac:cxnSpMkLst>
            <pc:docMk/>
            <pc:sldMk cId="244712884" sldId="263"/>
            <ac:cxnSpMk id="16" creationId="{E651A8F8-7445-4C49-926D-816D687651DC}"/>
          </ac:cxnSpMkLst>
        </pc:cxnChg>
        <pc:cxnChg chg="add">
          <ac:chgData name="Akshita Arya" userId="e602f81f9966474e" providerId="Windows Live" clId="Web-{D026B2DF-9CCD-4028-9934-C2C20BC06169}" dt="2022-01-22T13:24:36.816" v="334"/>
          <ac:cxnSpMkLst>
            <pc:docMk/>
            <pc:sldMk cId="244712884" sldId="263"/>
            <ac:cxnSpMk id="21" creationId="{AEED5540-64E5-4258-ABA4-753F07B71B38}"/>
          </ac:cxnSpMkLst>
        </pc:cxnChg>
      </pc:sldChg>
      <pc:sldChg chg="addSp delSp modSp new mod ord setBg addAnim modAnim">
        <pc:chgData name="Akshita Arya" userId="e602f81f9966474e" providerId="Windows Live" clId="Web-{D026B2DF-9CCD-4028-9934-C2C20BC06169}" dt="2022-01-22T16:19:57.453" v="1260"/>
        <pc:sldMkLst>
          <pc:docMk/>
          <pc:sldMk cId="3220779034" sldId="264"/>
        </pc:sldMkLst>
        <pc:spChg chg="del">
          <ac:chgData name="Akshita Arya" userId="e602f81f9966474e" providerId="Windows Live" clId="Web-{D026B2DF-9CCD-4028-9934-C2C20BC06169}" dt="2022-01-22T13:38:59.614" v="414"/>
          <ac:spMkLst>
            <pc:docMk/>
            <pc:sldMk cId="3220779034" sldId="264"/>
            <ac:spMk id="2" creationId="{FC4861EE-B13F-4D2D-BDD0-E06162816135}"/>
          </ac:spMkLst>
        </pc:spChg>
        <pc:spChg chg="del">
          <ac:chgData name="Akshita Arya" userId="e602f81f9966474e" providerId="Windows Live" clId="Web-{D026B2DF-9CCD-4028-9934-C2C20BC06169}" dt="2022-01-22T13:38:43.911" v="413"/>
          <ac:spMkLst>
            <pc:docMk/>
            <pc:sldMk cId="3220779034" sldId="264"/>
            <ac:spMk id="3" creationId="{B7BD9788-3AE2-4BAE-93A7-8766B0FA132D}"/>
          </ac:spMkLst>
        </pc:spChg>
        <pc:spChg chg="add mod">
          <ac:chgData name="Akshita Arya" userId="e602f81f9966474e" providerId="Windows Live" clId="Web-{D026B2DF-9CCD-4028-9934-C2C20BC06169}" dt="2022-01-22T13:41:13.289" v="437"/>
          <ac:spMkLst>
            <pc:docMk/>
            <pc:sldMk cId="3220779034" sldId="264"/>
            <ac:spMk id="5" creationId="{D37700A1-9A5E-46F5-A73A-EB96B5F422B3}"/>
          </ac:spMkLst>
        </pc:spChg>
        <pc:spChg chg="add mod">
          <ac:chgData name="Akshita Arya" userId="e602f81f9966474e" providerId="Windows Live" clId="Web-{D026B2DF-9CCD-4028-9934-C2C20BC06169}" dt="2022-01-22T15:48:52.266" v="1040" actId="20577"/>
          <ac:spMkLst>
            <pc:docMk/>
            <pc:sldMk cId="3220779034" sldId="264"/>
            <ac:spMk id="8" creationId="{50092086-9015-4532-80A7-D3E82F597C68}"/>
          </ac:spMkLst>
        </pc:spChg>
        <pc:spChg chg="add">
          <ac:chgData name="Akshita Arya" userId="e602f81f9966474e" providerId="Windows Live" clId="Web-{D026B2DF-9CCD-4028-9934-C2C20BC06169}" dt="2022-01-22T13:39:16.537" v="417"/>
          <ac:spMkLst>
            <pc:docMk/>
            <pc:sldMk cId="3220779034" sldId="264"/>
            <ac:spMk id="11" creationId="{35709097-1D5E-461B-A75A-2CB4E0B19297}"/>
          </ac:spMkLst>
        </pc:spChg>
        <pc:spChg chg="add">
          <ac:chgData name="Akshita Arya" userId="e602f81f9966474e" providerId="Windows Live" clId="Web-{D026B2DF-9CCD-4028-9934-C2C20BC06169}" dt="2022-01-22T13:39:16.537" v="417"/>
          <ac:spMkLst>
            <pc:docMk/>
            <pc:sldMk cId="3220779034" sldId="264"/>
            <ac:spMk id="13" creationId="{F8E7CE3D-756A-41A4-9B20-2A2FC3A1E40A}"/>
          </ac:spMkLst>
        </pc:spChg>
        <pc:picChg chg="add mod ord">
          <ac:chgData name="Akshita Arya" userId="e602f81f9966474e" providerId="Windows Live" clId="Web-{D026B2DF-9CCD-4028-9934-C2C20BC06169}" dt="2022-01-22T13:39:16.537" v="417"/>
          <ac:picMkLst>
            <pc:docMk/>
            <pc:sldMk cId="3220779034" sldId="264"/>
            <ac:picMk id="4" creationId="{616C38E6-8176-4044-9C37-F7ACCAD0E190}"/>
          </ac:picMkLst>
        </pc:picChg>
        <pc:cxnChg chg="add">
          <ac:chgData name="Akshita Arya" userId="e602f81f9966474e" providerId="Windows Live" clId="Web-{D026B2DF-9CCD-4028-9934-C2C20BC06169}" dt="2022-01-22T13:39:16.537" v="417"/>
          <ac:cxnSpMkLst>
            <pc:docMk/>
            <pc:sldMk cId="3220779034" sldId="264"/>
            <ac:cxnSpMk id="15" creationId="{837CF948-9F12-4674-98E3-7A7FE57A1987}"/>
          </ac:cxnSpMkLst>
        </pc:cxnChg>
      </pc:sldChg>
      <pc:sldChg chg="addSp delSp modSp new mod setBg addAnim modAnim">
        <pc:chgData name="Akshita Arya" userId="e602f81f9966474e" providerId="Windows Live" clId="Web-{D026B2DF-9CCD-4028-9934-C2C20BC06169}" dt="2022-01-22T16:20:16.469" v="1264"/>
        <pc:sldMkLst>
          <pc:docMk/>
          <pc:sldMk cId="2721683416" sldId="265"/>
        </pc:sldMkLst>
        <pc:spChg chg="del">
          <ac:chgData name="Akshita Arya" userId="e602f81f9966474e" providerId="Windows Live" clId="Web-{D026B2DF-9CCD-4028-9934-C2C20BC06169}" dt="2022-01-22T14:10:48.775" v="566"/>
          <ac:spMkLst>
            <pc:docMk/>
            <pc:sldMk cId="2721683416" sldId="265"/>
            <ac:spMk id="2" creationId="{FBC6EFB0-F480-4F9D-B3A7-4A80DC23BCFB}"/>
          </ac:spMkLst>
        </pc:spChg>
        <pc:spChg chg="del">
          <ac:chgData name="Akshita Arya" userId="e602f81f9966474e" providerId="Windows Live" clId="Web-{D026B2DF-9CCD-4028-9934-C2C20BC06169}" dt="2022-01-22T14:10:23.368" v="560"/>
          <ac:spMkLst>
            <pc:docMk/>
            <pc:sldMk cId="2721683416" sldId="265"/>
            <ac:spMk id="3" creationId="{47339F64-3223-4827-B7B1-DB6F38DF7036}"/>
          </ac:spMkLst>
        </pc:spChg>
        <pc:spChg chg="add del mod">
          <ac:chgData name="Akshita Arya" userId="e602f81f9966474e" providerId="Windows Live" clId="Web-{D026B2DF-9CCD-4028-9934-C2C20BC06169}" dt="2022-01-22T14:10:42.462" v="565"/>
          <ac:spMkLst>
            <pc:docMk/>
            <pc:sldMk cId="2721683416" sldId="265"/>
            <ac:spMk id="5" creationId="{9754A2A2-7C12-47CE-8760-D8359E902F37}"/>
          </ac:spMkLst>
        </pc:spChg>
        <pc:spChg chg="add mod">
          <ac:chgData name="Akshita Arya" userId="e602f81f9966474e" providerId="Windows Live" clId="Web-{D026B2DF-9CCD-4028-9934-C2C20BC06169}" dt="2022-01-22T14:16:02.704" v="691" actId="1076"/>
          <ac:spMkLst>
            <pc:docMk/>
            <pc:sldMk cId="2721683416" sldId="265"/>
            <ac:spMk id="7" creationId="{9FA835C0-9E9C-4DA2-B0C3-7A5EB2A4F943}"/>
          </ac:spMkLst>
        </pc:spChg>
        <pc:spChg chg="add mod">
          <ac:chgData name="Akshita Arya" userId="e602f81f9966474e" providerId="Windows Live" clId="Web-{D026B2DF-9CCD-4028-9934-C2C20BC06169}" dt="2022-01-22T14:41:28.252" v="859" actId="20577"/>
          <ac:spMkLst>
            <pc:docMk/>
            <pc:sldMk cId="2721683416" sldId="265"/>
            <ac:spMk id="8" creationId="{97A2BA1C-1933-4C11-A8E6-43842239C5A8}"/>
          </ac:spMkLst>
        </pc:spChg>
        <pc:spChg chg="add del">
          <ac:chgData name="Akshita Arya" userId="e602f81f9966474e" providerId="Windows Live" clId="Web-{D026B2DF-9CCD-4028-9934-C2C20BC06169}" dt="2022-01-22T14:11:18.979" v="573"/>
          <ac:spMkLst>
            <pc:docMk/>
            <pc:sldMk cId="2721683416" sldId="265"/>
            <ac:spMk id="9" creationId="{48E9D7B4-B303-418D-82A2-7990FD75E6F5}"/>
          </ac:spMkLst>
        </pc:spChg>
        <pc:spChg chg="add">
          <ac:chgData name="Akshita Arya" userId="e602f81f9966474e" providerId="Windows Live" clId="Web-{D026B2DF-9CCD-4028-9934-C2C20BC06169}" dt="2022-01-22T14:11:18.979" v="574"/>
          <ac:spMkLst>
            <pc:docMk/>
            <pc:sldMk cId="2721683416" sldId="265"/>
            <ac:spMk id="11" creationId="{35709097-1D5E-461B-A75A-2CB4E0B19297}"/>
          </ac:spMkLst>
        </pc:spChg>
        <pc:spChg chg="add">
          <ac:chgData name="Akshita Arya" userId="e602f81f9966474e" providerId="Windows Live" clId="Web-{D026B2DF-9CCD-4028-9934-C2C20BC06169}" dt="2022-01-22T14:11:18.979" v="574"/>
          <ac:spMkLst>
            <pc:docMk/>
            <pc:sldMk cId="2721683416" sldId="265"/>
            <ac:spMk id="13" creationId="{F8E7CE3D-756A-41A4-9B20-2A2FC3A1E40A}"/>
          </ac:spMkLst>
        </pc:spChg>
        <pc:picChg chg="add mod ord">
          <ac:chgData name="Akshita Arya" userId="e602f81f9966474e" providerId="Windows Live" clId="Web-{D026B2DF-9CCD-4028-9934-C2C20BC06169}" dt="2022-01-22T14:11:18.979" v="574"/>
          <ac:picMkLst>
            <pc:docMk/>
            <pc:sldMk cId="2721683416" sldId="265"/>
            <ac:picMk id="4" creationId="{05C18406-EAE4-4F9B-92EB-3530A53A7516}"/>
          </ac:picMkLst>
        </pc:picChg>
        <pc:cxnChg chg="add">
          <ac:chgData name="Akshita Arya" userId="e602f81f9966474e" providerId="Windows Live" clId="Web-{D026B2DF-9CCD-4028-9934-C2C20BC06169}" dt="2022-01-22T14:11:18.979" v="574"/>
          <ac:cxnSpMkLst>
            <pc:docMk/>
            <pc:sldMk cId="2721683416" sldId="265"/>
            <ac:cxnSpMk id="15" creationId="{837CF948-9F12-4674-98E3-7A7FE57A1987}"/>
          </ac:cxnSpMkLst>
        </pc:cxnChg>
      </pc:sldChg>
      <pc:sldChg chg="modSp new ord addAnim modAnim">
        <pc:chgData name="Akshita Arya" userId="e602f81f9966474e" providerId="Windows Live" clId="Web-{D026B2DF-9CCD-4028-9934-C2C20BC06169}" dt="2022-01-22T16:21:36.815" v="1291"/>
        <pc:sldMkLst>
          <pc:docMk/>
          <pc:sldMk cId="1830896653" sldId="266"/>
        </pc:sldMkLst>
        <pc:spChg chg="mod">
          <ac:chgData name="Akshita Arya" userId="e602f81f9966474e" providerId="Windows Live" clId="Web-{D026B2DF-9CCD-4028-9934-C2C20BC06169}" dt="2022-01-22T15:02:59.175" v="889" actId="20577"/>
          <ac:spMkLst>
            <pc:docMk/>
            <pc:sldMk cId="1830896653" sldId="266"/>
            <ac:spMk id="2" creationId="{8A0A3523-AAD4-4751-9259-7078C7E2E0A8}"/>
          </ac:spMkLst>
        </pc:spChg>
        <pc:spChg chg="mod">
          <ac:chgData name="Akshita Arya" userId="e602f81f9966474e" providerId="Windows Live" clId="Web-{D026B2DF-9CCD-4028-9934-C2C20BC06169}" dt="2022-01-22T16:13:34.117" v="1240" actId="20577"/>
          <ac:spMkLst>
            <pc:docMk/>
            <pc:sldMk cId="1830896653" sldId="266"/>
            <ac:spMk id="3" creationId="{040EB049-6E15-43D6-B9C0-B7EDCB7E7062}"/>
          </ac:spMkLst>
        </pc:spChg>
      </pc:sldChg>
      <pc:sldChg chg="addSp delSp modSp new mod setBg addAnim modAnim setClrOvrMap">
        <pc:chgData name="Akshita Arya" userId="e602f81f9966474e" providerId="Windows Live" clId="Web-{D026B2DF-9CCD-4028-9934-C2C20BC06169}" dt="2022-01-22T16:22:49.332" v="1311"/>
        <pc:sldMkLst>
          <pc:docMk/>
          <pc:sldMk cId="1281631271" sldId="267"/>
        </pc:sldMkLst>
        <pc:spChg chg="del mod">
          <ac:chgData name="Akshita Arya" userId="e602f81f9966474e" providerId="Windows Live" clId="Web-{D026B2DF-9CCD-4028-9934-C2C20BC06169}" dt="2022-01-22T15:32:04.697" v="921"/>
          <ac:spMkLst>
            <pc:docMk/>
            <pc:sldMk cId="1281631271" sldId="267"/>
            <ac:spMk id="2" creationId="{4FA59353-3E74-46A6-BCD6-96E80EC4976B}"/>
          </ac:spMkLst>
        </pc:spChg>
        <pc:spChg chg="del">
          <ac:chgData name="Akshita Arya" userId="e602f81f9966474e" providerId="Windows Live" clId="Web-{D026B2DF-9CCD-4028-9934-C2C20BC06169}" dt="2022-01-22T15:17:29.147" v="892"/>
          <ac:spMkLst>
            <pc:docMk/>
            <pc:sldMk cId="1281631271" sldId="267"/>
            <ac:spMk id="3" creationId="{9E6A73CB-29D4-441F-BDEA-64D9F119F761}"/>
          </ac:spMkLst>
        </pc:spChg>
        <pc:spChg chg="add del mod">
          <ac:chgData name="Akshita Arya" userId="e602f81f9966474e" providerId="Windows Live" clId="Web-{D026B2DF-9CCD-4028-9934-C2C20BC06169}" dt="2022-01-22T15:17:35.866" v="896"/>
          <ac:spMkLst>
            <pc:docMk/>
            <pc:sldMk cId="1281631271" sldId="267"/>
            <ac:spMk id="5" creationId="{B119547C-0891-4F46-AE52-0445F0D929EA}"/>
          </ac:spMkLst>
        </pc:spChg>
        <pc:spChg chg="add del mod">
          <ac:chgData name="Akshita Arya" userId="e602f81f9966474e" providerId="Windows Live" clId="Web-{D026B2DF-9CCD-4028-9934-C2C20BC06169}" dt="2022-01-22T15:30:28.476" v="900"/>
          <ac:spMkLst>
            <pc:docMk/>
            <pc:sldMk cId="1281631271" sldId="267"/>
            <ac:spMk id="8" creationId="{6C366670-E82E-46C9-9C76-B0757E864DF2}"/>
          </ac:spMkLst>
        </pc:spChg>
        <pc:spChg chg="add del mod">
          <ac:chgData name="Akshita Arya" userId="e602f81f9966474e" providerId="Windows Live" clId="Web-{D026B2DF-9CCD-4028-9934-C2C20BC06169}" dt="2022-01-22T15:31:15.665" v="910"/>
          <ac:spMkLst>
            <pc:docMk/>
            <pc:sldMk cId="1281631271" sldId="267"/>
            <ac:spMk id="10" creationId="{D329469E-2C6B-460A-B99D-2F1EE9E18A37}"/>
          </ac:spMkLst>
        </pc:spChg>
        <pc:spChg chg="add del">
          <ac:chgData name="Akshita Arya" userId="e602f81f9966474e" providerId="Windows Live" clId="Web-{D026B2DF-9CCD-4028-9934-C2C20BC06169}" dt="2022-01-22T15:27:42.238" v="899"/>
          <ac:spMkLst>
            <pc:docMk/>
            <pc:sldMk cId="1281631271" sldId="267"/>
            <ac:spMk id="13" creationId="{A4E9F8B3-8282-4A93-BBF8-3342538A70FB}"/>
          </ac:spMkLst>
        </pc:spChg>
        <pc:spChg chg="add del mod">
          <ac:chgData name="Akshita Arya" userId="e602f81f9966474e" providerId="Windows Live" clId="Web-{D026B2DF-9CCD-4028-9934-C2C20BC06169}" dt="2022-01-22T15:31:04.211" v="908"/>
          <ac:spMkLst>
            <pc:docMk/>
            <pc:sldMk cId="1281631271" sldId="267"/>
            <ac:spMk id="14" creationId="{C61E44C0-AB5C-4B61-917F-B28CF158D399}"/>
          </ac:spMkLst>
        </pc:spChg>
        <pc:spChg chg="add del mod">
          <ac:chgData name="Akshita Arya" userId="e602f81f9966474e" providerId="Windows Live" clId="Web-{D026B2DF-9CCD-4028-9934-C2C20BC06169}" dt="2022-01-22T15:31:56.025" v="919"/>
          <ac:spMkLst>
            <pc:docMk/>
            <pc:sldMk cId="1281631271" sldId="267"/>
            <ac:spMk id="17" creationId="{C0C58C66-8F6A-4FB1-99EC-DAF3FBAEB316}"/>
          </ac:spMkLst>
        </pc:spChg>
        <pc:spChg chg="add mod">
          <ac:chgData name="Akshita Arya" userId="e602f81f9966474e" providerId="Windows Live" clId="Web-{D026B2DF-9CCD-4028-9934-C2C20BC06169}" dt="2022-01-22T15:33:08.323" v="937" actId="1076"/>
          <ac:spMkLst>
            <pc:docMk/>
            <pc:sldMk cId="1281631271" sldId="267"/>
            <ac:spMk id="18" creationId="{18ED6BE9-3A41-424C-AEF6-5A357C108C3F}"/>
          </ac:spMkLst>
        </pc:spChg>
        <pc:spChg chg="add">
          <ac:chgData name="Akshita Arya" userId="e602f81f9966474e" providerId="Windows Live" clId="Web-{D026B2DF-9CCD-4028-9934-C2C20BC06169}" dt="2022-01-22T15:27:42.238" v="899"/>
          <ac:spMkLst>
            <pc:docMk/>
            <pc:sldMk cId="1281631271" sldId="267"/>
            <ac:spMk id="20" creationId="{A4E9F8B3-8282-4A93-BBF8-3342538A70FB}"/>
          </ac:spMkLst>
        </pc:spChg>
        <pc:picChg chg="add del mod ord">
          <ac:chgData name="Akshita Arya" userId="e602f81f9966474e" providerId="Windows Live" clId="Web-{D026B2DF-9CCD-4028-9934-C2C20BC06169}" dt="2022-01-22T15:17:35.882" v="897"/>
          <ac:picMkLst>
            <pc:docMk/>
            <pc:sldMk cId="1281631271" sldId="267"/>
            <ac:picMk id="4" creationId="{70E69EB7-3A30-4682-B334-A86A329B79D1}"/>
          </ac:picMkLst>
        </pc:picChg>
        <pc:picChg chg="add del mod ord">
          <ac:chgData name="Akshita Arya" userId="e602f81f9966474e" providerId="Windows Live" clId="Web-{D026B2DF-9CCD-4028-9934-C2C20BC06169}" dt="2022-01-22T15:32:15.479" v="923" actId="1076"/>
          <ac:picMkLst>
            <pc:docMk/>
            <pc:sldMk cId="1281631271" sldId="267"/>
            <ac:picMk id="9" creationId="{A9A15ACF-B5F7-4DA5-A0FF-A59C9CCFA37C}"/>
          </ac:picMkLst>
        </pc:picChg>
        <pc:cxnChg chg="add del">
          <ac:chgData name="Akshita Arya" userId="e602f81f9966474e" providerId="Windows Live" clId="Web-{D026B2DF-9CCD-4028-9934-C2C20BC06169}" dt="2022-01-22T15:27:42.238" v="899"/>
          <ac:cxnSpMkLst>
            <pc:docMk/>
            <pc:sldMk cId="1281631271" sldId="267"/>
            <ac:cxnSpMk id="15" creationId="{58EFA797-975B-41D8-BC96-56CDC2CFA3E4}"/>
          </ac:cxnSpMkLst>
        </pc:cxnChg>
        <pc:cxnChg chg="add">
          <ac:chgData name="Akshita Arya" userId="e602f81f9966474e" providerId="Windows Live" clId="Web-{D026B2DF-9CCD-4028-9934-C2C20BC06169}" dt="2022-01-22T15:27:42.238" v="899"/>
          <ac:cxnSpMkLst>
            <pc:docMk/>
            <pc:sldMk cId="1281631271" sldId="267"/>
            <ac:cxnSpMk id="22" creationId="{58EFA797-975B-41D8-BC96-56CDC2CFA3E4}"/>
          </ac:cxnSpMkLst>
        </pc:cxnChg>
      </pc:sldChg>
      <pc:sldChg chg="addSp delSp modSp new mod setBg addAnim modAnim setClrOvrMap">
        <pc:chgData name="Akshita Arya" userId="e602f81f9966474e" providerId="Windows Live" clId="Web-{D026B2DF-9CCD-4028-9934-C2C20BC06169}" dt="2022-01-22T16:22:16.253" v="1301" actId="1076"/>
        <pc:sldMkLst>
          <pc:docMk/>
          <pc:sldMk cId="1108398281" sldId="268"/>
        </pc:sldMkLst>
        <pc:spChg chg="mod">
          <ac:chgData name="Akshita Arya" userId="e602f81f9966474e" providerId="Windows Live" clId="Web-{D026B2DF-9CCD-4028-9934-C2C20BC06169}" dt="2022-01-22T15:49:12.688" v="1044" actId="20577"/>
          <ac:spMkLst>
            <pc:docMk/>
            <pc:sldMk cId="1108398281" sldId="268"/>
            <ac:spMk id="2" creationId="{FE4FE4C9-E0F4-4BE3-B8E4-F522B34ED692}"/>
          </ac:spMkLst>
        </pc:spChg>
        <pc:spChg chg="mod">
          <ac:chgData name="Akshita Arya" userId="e602f81f9966474e" providerId="Windows Live" clId="Web-{D026B2DF-9CCD-4028-9934-C2C20BC06169}" dt="2022-01-22T16:22:16.253" v="1301" actId="1076"/>
          <ac:spMkLst>
            <pc:docMk/>
            <pc:sldMk cId="1108398281" sldId="268"/>
            <ac:spMk id="3" creationId="{CD4D997C-C37E-4680-80D6-4200B83BCA76}"/>
          </ac:spMkLst>
        </pc:spChg>
        <pc:spChg chg="add">
          <ac:chgData name="Akshita Arya" userId="e602f81f9966474e" providerId="Windows Live" clId="Web-{D026B2DF-9CCD-4028-9934-C2C20BC06169}" dt="2022-01-22T15:43:32.603" v="960"/>
          <ac:spMkLst>
            <pc:docMk/>
            <pc:sldMk cId="1108398281" sldId="268"/>
            <ac:spMk id="5" creationId="{6A027DD1-A31E-4BED-83B8-ED31F386F011}"/>
          </ac:spMkLst>
        </pc:spChg>
        <pc:spChg chg="add">
          <ac:chgData name="Akshita Arya" userId="e602f81f9966474e" providerId="Windows Live" clId="Web-{D026B2DF-9CCD-4028-9934-C2C20BC06169}" dt="2022-01-22T15:43:32.603" v="960"/>
          <ac:spMkLst>
            <pc:docMk/>
            <pc:sldMk cId="1108398281" sldId="268"/>
            <ac:spMk id="6" creationId="{74195ED9-15F9-4A18-B356-696821BFFC62}"/>
          </ac:spMkLst>
        </pc:spChg>
        <pc:spChg chg="add del">
          <ac:chgData name="Akshita Arya" userId="e602f81f9966474e" providerId="Windows Live" clId="Web-{D026B2DF-9CCD-4028-9934-C2C20BC06169}" dt="2022-01-22T15:43:32.603" v="959"/>
          <ac:spMkLst>
            <pc:docMk/>
            <pc:sldMk cId="1108398281" sldId="268"/>
            <ac:spMk id="8" creationId="{A4E9F8B3-8282-4A93-BBF8-3342538A70FB}"/>
          </ac:spMkLst>
        </pc:spChg>
        <pc:spChg chg="add">
          <ac:chgData name="Akshita Arya" userId="e602f81f9966474e" providerId="Windows Live" clId="Web-{D026B2DF-9CCD-4028-9934-C2C20BC06169}" dt="2022-01-22T15:43:32.603" v="960"/>
          <ac:spMkLst>
            <pc:docMk/>
            <pc:sldMk cId="1108398281" sldId="268"/>
            <ac:spMk id="12" creationId="{961C2FB6-1414-4D9D-BE7A-1FF2A7AAECC6}"/>
          </ac:spMkLst>
        </pc:spChg>
        <pc:cxnChg chg="add del">
          <ac:chgData name="Akshita Arya" userId="e602f81f9966474e" providerId="Windows Live" clId="Web-{D026B2DF-9CCD-4028-9934-C2C20BC06169}" dt="2022-01-22T15:43:32.603" v="959"/>
          <ac:cxnSpMkLst>
            <pc:docMk/>
            <pc:sldMk cId="1108398281" sldId="268"/>
            <ac:cxnSpMk id="10" creationId="{58EFA797-975B-41D8-BC96-56CDC2CFA3E4}"/>
          </ac:cxnSpMkLst>
        </pc:cxnChg>
      </pc:sldChg>
      <pc:sldChg chg="addSp delSp modSp new mod setBg addAnim modAnim setClrOvrMap">
        <pc:chgData name="Akshita Arya" userId="e602f81f9966474e" providerId="Windows Live" clId="Web-{D026B2DF-9CCD-4028-9934-C2C20BC06169}" dt="2022-01-22T16:22:25.847" v="1305"/>
        <pc:sldMkLst>
          <pc:docMk/>
          <pc:sldMk cId="1734676283" sldId="269"/>
        </pc:sldMkLst>
        <pc:spChg chg="mod">
          <ac:chgData name="Akshita Arya" userId="e602f81f9966474e" providerId="Windows Live" clId="Web-{D026B2DF-9CCD-4028-9934-C2C20BC06169}" dt="2022-01-22T16:02:14.162" v="1068" actId="20577"/>
          <ac:spMkLst>
            <pc:docMk/>
            <pc:sldMk cId="1734676283" sldId="269"/>
            <ac:spMk id="2" creationId="{0D8AD3E4-5529-40DA-832B-D43F2112E4AD}"/>
          </ac:spMkLst>
        </pc:spChg>
        <pc:spChg chg="add del mod">
          <ac:chgData name="Akshita Arya" userId="e602f81f9966474e" providerId="Windows Live" clId="Web-{D026B2DF-9CCD-4028-9934-C2C20BC06169}" dt="2022-01-22T16:06:29.952" v="1113" actId="20577"/>
          <ac:spMkLst>
            <pc:docMk/>
            <pc:sldMk cId="1734676283" sldId="269"/>
            <ac:spMk id="3" creationId="{4687BDB1-1766-45E9-8F20-D86B500E309D}"/>
          </ac:spMkLst>
        </pc:spChg>
        <pc:spChg chg="add del">
          <ac:chgData name="Akshita Arya" userId="e602f81f9966474e" providerId="Windows Live" clId="Web-{D026B2DF-9CCD-4028-9934-C2C20BC06169}" dt="2022-01-22T16:01:56.756" v="1049"/>
          <ac:spMkLst>
            <pc:docMk/>
            <pc:sldMk cId="1734676283" sldId="269"/>
            <ac:spMk id="8" creationId="{A4E9F8B3-8282-4A93-BBF8-3342538A70FB}"/>
          </ac:spMkLst>
        </pc:spChg>
        <pc:spChg chg="add">
          <ac:chgData name="Akshita Arya" userId="e602f81f9966474e" providerId="Windows Live" clId="Web-{D026B2DF-9CCD-4028-9934-C2C20BC06169}" dt="2022-01-22T16:01:56.756" v="1049"/>
          <ac:spMkLst>
            <pc:docMk/>
            <pc:sldMk cId="1734676283" sldId="269"/>
            <ac:spMk id="12" creationId="{6A027DD1-A31E-4BED-83B8-ED31F386F011}"/>
          </ac:spMkLst>
        </pc:spChg>
        <pc:spChg chg="add">
          <ac:chgData name="Akshita Arya" userId="e602f81f9966474e" providerId="Windows Live" clId="Web-{D026B2DF-9CCD-4028-9934-C2C20BC06169}" dt="2022-01-22T16:01:56.756" v="1049"/>
          <ac:spMkLst>
            <pc:docMk/>
            <pc:sldMk cId="1734676283" sldId="269"/>
            <ac:spMk id="13" creationId="{74195ED9-15F9-4A18-B356-696821BFFC62}"/>
          </ac:spMkLst>
        </pc:spChg>
        <pc:spChg chg="add">
          <ac:chgData name="Akshita Arya" userId="e602f81f9966474e" providerId="Windows Live" clId="Web-{D026B2DF-9CCD-4028-9934-C2C20BC06169}" dt="2022-01-22T16:01:56.756" v="1049"/>
          <ac:spMkLst>
            <pc:docMk/>
            <pc:sldMk cId="1734676283" sldId="269"/>
            <ac:spMk id="14" creationId="{961C2FB6-1414-4D9D-BE7A-1FF2A7AAECC6}"/>
          </ac:spMkLst>
        </pc:spChg>
        <pc:spChg chg="add del">
          <ac:chgData name="Akshita Arya" userId="e602f81f9966474e" providerId="Windows Live" clId="Web-{D026B2DF-9CCD-4028-9934-C2C20BC06169}" dt="2022-01-22T16:01:56.756" v="1048"/>
          <ac:spMkLst>
            <pc:docMk/>
            <pc:sldMk cId="1734676283" sldId="269"/>
            <ac:spMk id="17" creationId="{AF448D61-FD92-4997-B065-20433412424A}"/>
          </ac:spMkLst>
        </pc:spChg>
        <pc:spChg chg="add del">
          <ac:chgData name="Akshita Arya" userId="e602f81f9966474e" providerId="Windows Live" clId="Web-{D026B2DF-9CCD-4028-9934-C2C20BC06169}" dt="2022-01-22T16:01:56.756" v="1048"/>
          <ac:spMkLst>
            <pc:docMk/>
            <pc:sldMk cId="1734676283" sldId="269"/>
            <ac:spMk id="19" creationId="{E467C92F-654F-446B-8347-9FF2DAF664B9}"/>
          </ac:spMkLst>
        </pc:spChg>
        <pc:spChg chg="add del">
          <ac:chgData name="Akshita Arya" userId="e602f81f9966474e" providerId="Windows Live" clId="Web-{D026B2DF-9CCD-4028-9934-C2C20BC06169}" dt="2022-01-22T16:01:56.756" v="1048"/>
          <ac:spMkLst>
            <pc:docMk/>
            <pc:sldMk cId="1734676283" sldId="269"/>
            <ac:spMk id="21" creationId="{2555A4C0-F746-4932-ABD3-024F4B231E4E}"/>
          </ac:spMkLst>
        </pc:spChg>
        <pc:cxnChg chg="add del">
          <ac:chgData name="Akshita Arya" userId="e602f81f9966474e" providerId="Windows Live" clId="Web-{D026B2DF-9CCD-4028-9934-C2C20BC06169}" dt="2022-01-22T16:01:56.756" v="1049"/>
          <ac:cxnSpMkLst>
            <pc:docMk/>
            <pc:sldMk cId="1734676283" sldId="269"/>
            <ac:cxnSpMk id="10" creationId="{58EFA797-975B-41D8-BC96-56CDC2CFA3E4}"/>
          </ac:cxnSpMkLst>
        </pc:cxnChg>
        <pc:cxnChg chg="add del">
          <ac:chgData name="Akshita Arya" userId="e602f81f9966474e" providerId="Windows Live" clId="Web-{D026B2DF-9CCD-4028-9934-C2C20BC06169}" dt="2022-01-22T16:01:56.756" v="1048"/>
          <ac:cxnSpMkLst>
            <pc:docMk/>
            <pc:sldMk cId="1734676283" sldId="269"/>
            <ac:cxnSpMk id="15" creationId="{AEED5540-64E5-4258-ABA4-753F07B71B38}"/>
          </ac:cxnSpMkLst>
        </pc:cxnChg>
        <pc:cxnChg chg="add del">
          <ac:chgData name="Akshita Arya" userId="e602f81f9966474e" providerId="Windows Live" clId="Web-{D026B2DF-9CCD-4028-9934-C2C20BC06169}" dt="2022-01-22T16:01:56.756" v="1048"/>
          <ac:cxnSpMkLst>
            <pc:docMk/>
            <pc:sldMk cId="1734676283" sldId="269"/>
            <ac:cxnSpMk id="23" creationId="{E651A8F8-7445-4C49-926D-816D687651DC}"/>
          </ac:cxnSpMkLst>
        </pc:cxnChg>
      </pc:sldChg>
      <pc:sldChg chg="addSp modSp new mod setBg addAnim modAnim setClrOvrMap">
        <pc:chgData name="Akshita Arya" userId="e602f81f9966474e" providerId="Windows Live" clId="Web-{D026B2DF-9CCD-4028-9934-C2C20BC06169}" dt="2022-01-22T16:21:46.518" v="1295"/>
        <pc:sldMkLst>
          <pc:docMk/>
          <pc:sldMk cId="2704851698" sldId="270"/>
        </pc:sldMkLst>
        <pc:spChg chg="mod">
          <ac:chgData name="Akshita Arya" userId="e602f81f9966474e" providerId="Windows Live" clId="Web-{D026B2DF-9CCD-4028-9934-C2C20BC06169}" dt="2022-01-22T16:07:49.453" v="1142" actId="20577"/>
          <ac:spMkLst>
            <pc:docMk/>
            <pc:sldMk cId="2704851698" sldId="270"/>
            <ac:spMk id="2" creationId="{D0523680-18D0-42AF-9F27-E2FDC3DF9153}"/>
          </ac:spMkLst>
        </pc:spChg>
        <pc:spChg chg="mod">
          <ac:chgData name="Akshita Arya" userId="e602f81f9966474e" providerId="Windows Live" clId="Web-{D026B2DF-9CCD-4028-9934-C2C20BC06169}" dt="2022-01-22T16:10:25.894" v="1223" actId="20577"/>
          <ac:spMkLst>
            <pc:docMk/>
            <pc:sldMk cId="2704851698" sldId="270"/>
            <ac:spMk id="3" creationId="{17C0403A-A291-4588-A72F-C549D7C390EE}"/>
          </ac:spMkLst>
        </pc:spChg>
        <pc:spChg chg="add">
          <ac:chgData name="Akshita Arya" userId="e602f81f9966474e" providerId="Windows Live" clId="Web-{D026B2DF-9CCD-4028-9934-C2C20BC06169}" dt="2022-01-22T16:07:16.968" v="1115"/>
          <ac:spMkLst>
            <pc:docMk/>
            <pc:sldMk cId="2704851698" sldId="270"/>
            <ac:spMk id="8" creationId="{20DB4423-716D-4B40-9498-69F5F3E5E077}"/>
          </ac:spMkLst>
        </pc:spChg>
        <pc:spChg chg="add">
          <ac:chgData name="Akshita Arya" userId="e602f81f9966474e" providerId="Windows Live" clId="Web-{D026B2DF-9CCD-4028-9934-C2C20BC06169}" dt="2022-01-22T16:07:16.968" v="1115"/>
          <ac:spMkLst>
            <pc:docMk/>
            <pc:sldMk cId="2704851698" sldId="270"/>
            <ac:spMk id="10" creationId="{0B339CD8-1850-4DF2-BCDF-1CAAE5F872AC}"/>
          </ac:spMkLst>
        </pc:spChg>
      </pc:sldChg>
    </pc:docChg>
  </pc:docChgLst>
  <pc:docChgLst>
    <pc:chgData name="Akshita Arya" userId="e602f81f9966474e" providerId="Windows Live" clId="Web-{958DC55D-15BC-43D6-BE3E-6C0F9C426904}"/>
    <pc:docChg chg="delSld modSld">
      <pc:chgData name="Akshita Arya" userId="e602f81f9966474e" providerId="Windows Live" clId="Web-{958DC55D-15BC-43D6-BE3E-6C0F9C426904}" dt="2022-01-22T17:06:44.396" v="226" actId="20577"/>
      <pc:docMkLst>
        <pc:docMk/>
      </pc:docMkLst>
      <pc:sldChg chg="modSp">
        <pc:chgData name="Akshita Arya" userId="e602f81f9966474e" providerId="Windows Live" clId="Web-{958DC55D-15BC-43D6-BE3E-6C0F9C426904}" dt="2022-01-22T16:55:15.109" v="106" actId="20577"/>
        <pc:sldMkLst>
          <pc:docMk/>
          <pc:sldMk cId="1624217584" sldId="258"/>
        </pc:sldMkLst>
        <pc:spChg chg="mod">
          <ac:chgData name="Akshita Arya" userId="e602f81f9966474e" providerId="Windows Live" clId="Web-{958DC55D-15BC-43D6-BE3E-6C0F9C426904}" dt="2022-01-22T16:55:15.109" v="106" actId="20577"/>
          <ac:spMkLst>
            <pc:docMk/>
            <pc:sldMk cId="1624217584" sldId="258"/>
            <ac:spMk id="3" creationId="{5E73C624-2794-4D91-A394-2A465D743A2F}"/>
          </ac:spMkLst>
        </pc:spChg>
      </pc:sldChg>
      <pc:sldChg chg="modSp">
        <pc:chgData name="Akshita Arya" userId="e602f81f9966474e" providerId="Windows Live" clId="Web-{958DC55D-15BC-43D6-BE3E-6C0F9C426904}" dt="2022-01-22T17:02:28.476" v="210" actId="20577"/>
        <pc:sldMkLst>
          <pc:docMk/>
          <pc:sldMk cId="1511514472" sldId="259"/>
        </pc:sldMkLst>
        <pc:spChg chg="mod">
          <ac:chgData name="Akshita Arya" userId="e602f81f9966474e" providerId="Windows Live" clId="Web-{958DC55D-15BC-43D6-BE3E-6C0F9C426904}" dt="2022-01-22T17:02:28.476" v="210" actId="20577"/>
          <ac:spMkLst>
            <pc:docMk/>
            <pc:sldMk cId="1511514472" sldId="259"/>
            <ac:spMk id="3" creationId="{6678F9B8-A297-4481-8F75-2798FD5D8EF3}"/>
          </ac:spMkLst>
        </pc:spChg>
      </pc:sldChg>
      <pc:sldChg chg="modSp">
        <pc:chgData name="Akshita Arya" userId="e602f81f9966474e" providerId="Windows Live" clId="Web-{958DC55D-15BC-43D6-BE3E-6C0F9C426904}" dt="2022-01-22T16:56:14.612" v="116" actId="20577"/>
        <pc:sldMkLst>
          <pc:docMk/>
          <pc:sldMk cId="3391126460" sldId="260"/>
        </pc:sldMkLst>
        <pc:spChg chg="mod">
          <ac:chgData name="Akshita Arya" userId="e602f81f9966474e" providerId="Windows Live" clId="Web-{958DC55D-15BC-43D6-BE3E-6C0F9C426904}" dt="2022-01-22T16:56:14.612" v="116" actId="20577"/>
          <ac:spMkLst>
            <pc:docMk/>
            <pc:sldMk cId="3391126460" sldId="260"/>
            <ac:spMk id="3" creationId="{911B0908-9D4A-4521-A25A-73184D72F235}"/>
          </ac:spMkLst>
        </pc:spChg>
      </pc:sldChg>
      <pc:sldChg chg="modSp">
        <pc:chgData name="Akshita Arya" userId="e602f81f9966474e" providerId="Windows Live" clId="Web-{958DC55D-15BC-43D6-BE3E-6C0F9C426904}" dt="2022-01-22T17:00:33.985" v="179" actId="20577"/>
        <pc:sldMkLst>
          <pc:docMk/>
          <pc:sldMk cId="442913234" sldId="261"/>
        </pc:sldMkLst>
        <pc:spChg chg="mod">
          <ac:chgData name="Akshita Arya" userId="e602f81f9966474e" providerId="Windows Live" clId="Web-{958DC55D-15BC-43D6-BE3E-6C0F9C426904}" dt="2022-01-22T17:00:33.985" v="179" actId="20577"/>
          <ac:spMkLst>
            <pc:docMk/>
            <pc:sldMk cId="442913234" sldId="261"/>
            <ac:spMk id="3" creationId="{62659C73-8D1D-4E35-8641-D912640E4151}"/>
          </ac:spMkLst>
        </pc:spChg>
      </pc:sldChg>
      <pc:sldChg chg="modSp">
        <pc:chgData name="Akshita Arya" userId="e602f81f9966474e" providerId="Windows Live" clId="Web-{958DC55D-15BC-43D6-BE3E-6C0F9C426904}" dt="2022-01-22T16:51:45.911" v="70" actId="20577"/>
        <pc:sldMkLst>
          <pc:docMk/>
          <pc:sldMk cId="3128049169" sldId="262"/>
        </pc:sldMkLst>
        <pc:spChg chg="mod">
          <ac:chgData name="Akshita Arya" userId="e602f81f9966474e" providerId="Windows Live" clId="Web-{958DC55D-15BC-43D6-BE3E-6C0F9C426904}" dt="2022-01-22T16:51:45.911" v="70" actId="20577"/>
          <ac:spMkLst>
            <pc:docMk/>
            <pc:sldMk cId="3128049169" sldId="262"/>
            <ac:spMk id="16" creationId="{1466C0EB-C76C-4D15-8E10-1F503D6DB044}"/>
          </ac:spMkLst>
        </pc:spChg>
      </pc:sldChg>
      <pc:sldChg chg="del">
        <pc:chgData name="Akshita Arya" userId="e602f81f9966474e" providerId="Windows Live" clId="Web-{958DC55D-15BC-43D6-BE3E-6C0F9C426904}" dt="2022-01-22T16:49:54.889" v="26"/>
        <pc:sldMkLst>
          <pc:docMk/>
          <pc:sldMk cId="244712884" sldId="263"/>
        </pc:sldMkLst>
      </pc:sldChg>
      <pc:sldChg chg="modSp">
        <pc:chgData name="Akshita Arya" userId="e602f81f9966474e" providerId="Windows Live" clId="Web-{958DC55D-15BC-43D6-BE3E-6C0F9C426904}" dt="2022-01-22T16:50:16.265" v="31" actId="20577"/>
        <pc:sldMkLst>
          <pc:docMk/>
          <pc:sldMk cId="3220779034" sldId="264"/>
        </pc:sldMkLst>
        <pc:spChg chg="mod">
          <ac:chgData name="Akshita Arya" userId="e602f81f9966474e" providerId="Windows Live" clId="Web-{958DC55D-15BC-43D6-BE3E-6C0F9C426904}" dt="2022-01-22T16:50:16.265" v="31" actId="20577"/>
          <ac:spMkLst>
            <pc:docMk/>
            <pc:sldMk cId="3220779034" sldId="264"/>
            <ac:spMk id="8" creationId="{50092086-9015-4532-80A7-D3E82F597C68}"/>
          </ac:spMkLst>
        </pc:spChg>
      </pc:sldChg>
      <pc:sldChg chg="modSp">
        <pc:chgData name="Akshita Arya" userId="e602f81f9966474e" providerId="Windows Live" clId="Web-{958DC55D-15BC-43D6-BE3E-6C0F9C426904}" dt="2022-01-22T17:04:25.357" v="225" actId="20577"/>
        <pc:sldMkLst>
          <pc:docMk/>
          <pc:sldMk cId="2721683416" sldId="265"/>
        </pc:sldMkLst>
        <pc:spChg chg="mod">
          <ac:chgData name="Akshita Arya" userId="e602f81f9966474e" providerId="Windows Live" clId="Web-{958DC55D-15BC-43D6-BE3E-6C0F9C426904}" dt="2022-01-22T17:04:25.357" v="225" actId="20577"/>
          <ac:spMkLst>
            <pc:docMk/>
            <pc:sldMk cId="2721683416" sldId="265"/>
            <ac:spMk id="8" creationId="{97A2BA1C-1933-4C11-A8E6-43842239C5A8}"/>
          </ac:spMkLst>
        </pc:spChg>
      </pc:sldChg>
      <pc:sldChg chg="modSp">
        <pc:chgData name="Akshita Arya" userId="e602f81f9966474e" providerId="Windows Live" clId="Web-{958DC55D-15BC-43D6-BE3E-6C0F9C426904}" dt="2022-01-22T17:03:57.731" v="224" actId="20577"/>
        <pc:sldMkLst>
          <pc:docMk/>
          <pc:sldMk cId="1830896653" sldId="266"/>
        </pc:sldMkLst>
        <pc:spChg chg="mod">
          <ac:chgData name="Akshita Arya" userId="e602f81f9966474e" providerId="Windows Live" clId="Web-{958DC55D-15BC-43D6-BE3E-6C0F9C426904}" dt="2022-01-22T17:03:57.731" v="224" actId="20577"/>
          <ac:spMkLst>
            <pc:docMk/>
            <pc:sldMk cId="1830896653" sldId="266"/>
            <ac:spMk id="3" creationId="{040EB049-6E15-43D6-B9C0-B7EDCB7E7062}"/>
          </ac:spMkLst>
        </pc:spChg>
      </pc:sldChg>
      <pc:sldChg chg="modSp">
        <pc:chgData name="Akshita Arya" userId="e602f81f9966474e" providerId="Windows Live" clId="Web-{958DC55D-15BC-43D6-BE3E-6C0F9C426904}" dt="2022-01-22T17:06:44.396" v="226" actId="20577"/>
        <pc:sldMkLst>
          <pc:docMk/>
          <pc:sldMk cId="1108398281" sldId="268"/>
        </pc:sldMkLst>
        <pc:spChg chg="mod">
          <ac:chgData name="Akshita Arya" userId="e602f81f9966474e" providerId="Windows Live" clId="Web-{958DC55D-15BC-43D6-BE3E-6C0F9C426904}" dt="2022-01-22T17:06:44.396" v="226" actId="20577"/>
          <ac:spMkLst>
            <pc:docMk/>
            <pc:sldMk cId="1108398281" sldId="268"/>
            <ac:spMk id="3" creationId="{CD4D997C-C37E-4680-80D6-4200B83BCA76}"/>
          </ac:spMkLst>
        </pc:spChg>
      </pc:sldChg>
      <pc:sldChg chg="modSp">
        <pc:chgData name="Akshita Arya" userId="e602f81f9966474e" providerId="Windows Live" clId="Web-{958DC55D-15BC-43D6-BE3E-6C0F9C426904}" dt="2022-01-22T16:52:14.881" v="72" actId="20577"/>
        <pc:sldMkLst>
          <pc:docMk/>
          <pc:sldMk cId="1734676283" sldId="269"/>
        </pc:sldMkLst>
        <pc:spChg chg="mod">
          <ac:chgData name="Akshita Arya" userId="e602f81f9966474e" providerId="Windows Live" clId="Web-{958DC55D-15BC-43D6-BE3E-6C0F9C426904}" dt="2022-01-22T16:52:14.881" v="72" actId="20577"/>
          <ac:spMkLst>
            <pc:docMk/>
            <pc:sldMk cId="1734676283" sldId="269"/>
            <ac:spMk id="3" creationId="{4687BDB1-1766-45E9-8F20-D86B500E309D}"/>
          </ac:spMkLst>
        </pc:spChg>
      </pc:sldChg>
    </pc:docChg>
  </pc:docChgLst>
  <pc:docChgLst>
    <pc:chgData name="Jyotsna Gunwant" userId="cf5f5e2e250e7bb2" providerId="Windows Live" clId="Web-{072C3310-EC44-47C4-8CF7-D55BF53DCD2A}"/>
    <pc:docChg chg="addSld modSld addMainMaster delMainMaster">
      <pc:chgData name="Jyotsna Gunwant" userId="cf5f5e2e250e7bb2" providerId="Windows Live" clId="Web-{072C3310-EC44-47C4-8CF7-D55BF53DCD2A}" dt="2022-01-21T12:57:33.796" v="100" actId="20577"/>
      <pc:docMkLst>
        <pc:docMk/>
      </pc:docMkLst>
      <pc:sldChg chg="addSp delSp modSp mod setBg modClrScheme setClrOvrMap chgLayout">
        <pc:chgData name="Jyotsna Gunwant" userId="cf5f5e2e250e7bb2" providerId="Windows Live" clId="Web-{072C3310-EC44-47C4-8CF7-D55BF53DCD2A}" dt="2022-01-21T12:25:51.222" v="30"/>
        <pc:sldMkLst>
          <pc:docMk/>
          <pc:sldMk cId="109857222" sldId="256"/>
        </pc:sldMkLst>
        <pc:spChg chg="mod">
          <ac:chgData name="Jyotsna Gunwant" userId="cf5f5e2e250e7bb2" providerId="Windows Live" clId="Web-{072C3310-EC44-47C4-8CF7-D55BF53DCD2A}" dt="2022-01-21T12:25:51.222" v="30"/>
          <ac:spMkLst>
            <pc:docMk/>
            <pc:sldMk cId="109857222" sldId="256"/>
            <ac:spMk id="2" creationId="{00000000-0000-0000-0000-000000000000}"/>
          </ac:spMkLst>
        </pc:spChg>
        <pc:spChg chg="mod">
          <ac:chgData name="Jyotsna Gunwant" userId="cf5f5e2e250e7bb2" providerId="Windows Live" clId="Web-{072C3310-EC44-47C4-8CF7-D55BF53DCD2A}" dt="2022-01-21T12:25:51.222" v="30"/>
          <ac:spMkLst>
            <pc:docMk/>
            <pc:sldMk cId="109857222" sldId="256"/>
            <ac:spMk id="3" creationId="{00000000-0000-0000-0000-000000000000}"/>
          </ac:spMkLst>
        </pc:spChg>
        <pc:spChg chg="add del">
          <ac:chgData name="Jyotsna Gunwant" userId="cf5f5e2e250e7bb2" providerId="Windows Live" clId="Web-{072C3310-EC44-47C4-8CF7-D55BF53DCD2A}" dt="2022-01-21T11:37:27.072" v="1"/>
          <ac:spMkLst>
            <pc:docMk/>
            <pc:sldMk cId="109857222" sldId="256"/>
            <ac:spMk id="9" creationId="{75955B3A-C08D-43E6-ABEF-A4F616FB682B}"/>
          </ac:spMkLst>
        </pc:spChg>
        <pc:spChg chg="add del">
          <ac:chgData name="Jyotsna Gunwant" userId="cf5f5e2e250e7bb2" providerId="Windows Live" clId="Web-{072C3310-EC44-47C4-8CF7-D55BF53DCD2A}" dt="2022-01-21T11:37:27.072" v="1"/>
          <ac:spMkLst>
            <pc:docMk/>
            <pc:sldMk cId="109857222" sldId="256"/>
            <ac:spMk id="11" creationId="{C719694A-8B4E-4127-9C08-9B8F39B6F284}"/>
          </ac:spMkLst>
        </pc:spChg>
        <pc:spChg chg="add del">
          <ac:chgData name="Jyotsna Gunwant" userId="cf5f5e2e250e7bb2" providerId="Windows Live" clId="Web-{072C3310-EC44-47C4-8CF7-D55BF53DCD2A}" dt="2022-01-21T11:37:27.072" v="1"/>
          <ac:spMkLst>
            <pc:docMk/>
            <pc:sldMk cId="109857222" sldId="256"/>
            <ac:spMk id="13" creationId="{52D36E6B-D7EF-409B-B48D-1628C06EE123}"/>
          </ac:spMkLst>
        </pc:spChg>
        <pc:spChg chg="add del">
          <ac:chgData name="Jyotsna Gunwant" userId="cf5f5e2e250e7bb2" providerId="Windows Live" clId="Web-{072C3310-EC44-47C4-8CF7-D55BF53DCD2A}" dt="2022-01-21T11:37:27.072" v="1"/>
          <ac:spMkLst>
            <pc:docMk/>
            <pc:sldMk cId="109857222" sldId="256"/>
            <ac:spMk id="15" creationId="{816D2053-BB10-4615-A38D-86EEC0D863E8}"/>
          </ac:spMkLst>
        </pc:spChg>
        <pc:spChg chg="add del">
          <ac:chgData name="Jyotsna Gunwant" userId="cf5f5e2e250e7bb2" providerId="Windows Live" clId="Web-{072C3310-EC44-47C4-8CF7-D55BF53DCD2A}" dt="2022-01-21T11:37:34.869" v="3"/>
          <ac:spMkLst>
            <pc:docMk/>
            <pc:sldMk cId="109857222" sldId="256"/>
            <ac:spMk id="21" creationId="{C1FA8F66-3B85-411D-A2A6-A50DF3026D9A}"/>
          </ac:spMkLst>
        </pc:spChg>
        <pc:spChg chg="add del">
          <ac:chgData name="Jyotsna Gunwant" userId="cf5f5e2e250e7bb2" providerId="Windows Live" clId="Web-{072C3310-EC44-47C4-8CF7-D55BF53DCD2A}" dt="2022-01-21T11:37:34.869" v="3"/>
          <ac:spMkLst>
            <pc:docMk/>
            <pc:sldMk cId="109857222" sldId="256"/>
            <ac:spMk id="23" creationId="{D695E25C-06E7-4082-BE92-B571B616BC5A}"/>
          </ac:spMkLst>
        </pc:spChg>
        <pc:spChg chg="add del">
          <ac:chgData name="Jyotsna Gunwant" userId="cf5f5e2e250e7bb2" providerId="Windows Live" clId="Web-{072C3310-EC44-47C4-8CF7-D55BF53DCD2A}" dt="2022-01-21T11:37:34.869" v="3"/>
          <ac:spMkLst>
            <pc:docMk/>
            <pc:sldMk cId="109857222" sldId="256"/>
            <ac:spMk id="24" creationId="{E64BD7DF-F4BB-427F-B4F6-6DC83A59AA0F}"/>
          </ac:spMkLst>
        </pc:spChg>
        <pc:spChg chg="add del">
          <ac:chgData name="Jyotsna Gunwant" userId="cf5f5e2e250e7bb2" providerId="Windows Live" clId="Web-{072C3310-EC44-47C4-8CF7-D55BF53DCD2A}" dt="2022-01-21T11:37:50.494" v="5"/>
          <ac:spMkLst>
            <pc:docMk/>
            <pc:sldMk cId="109857222" sldId="256"/>
            <ac:spMk id="29" creationId="{9C51935E-4A08-4AE4-8E13-F40CD3C4F1C4}"/>
          </ac:spMkLst>
        </pc:spChg>
        <pc:spChg chg="add del">
          <ac:chgData name="Jyotsna Gunwant" userId="cf5f5e2e250e7bb2" providerId="Windows Live" clId="Web-{072C3310-EC44-47C4-8CF7-D55BF53DCD2A}" dt="2022-01-21T11:37:50.494" v="5"/>
          <ac:spMkLst>
            <pc:docMk/>
            <pc:sldMk cId="109857222" sldId="256"/>
            <ac:spMk id="36" creationId="{8CED433A-4441-4EF2-A360-2D5C19C7F3CD}"/>
          </ac:spMkLst>
        </pc:spChg>
        <pc:spChg chg="add del">
          <ac:chgData name="Jyotsna Gunwant" userId="cf5f5e2e250e7bb2" providerId="Windows Live" clId="Web-{072C3310-EC44-47C4-8CF7-D55BF53DCD2A}" dt="2022-01-21T11:37:57.369" v="7"/>
          <ac:spMkLst>
            <pc:docMk/>
            <pc:sldMk cId="109857222" sldId="256"/>
            <ac:spMk id="39" creationId="{CA22F210-7186-4074-94C5-FAD2C2EB15B2}"/>
          </ac:spMkLst>
        </pc:spChg>
        <pc:spChg chg="add del">
          <ac:chgData name="Jyotsna Gunwant" userId="cf5f5e2e250e7bb2" providerId="Windows Live" clId="Web-{072C3310-EC44-47C4-8CF7-D55BF53DCD2A}" dt="2022-01-21T11:37:57.369" v="7"/>
          <ac:spMkLst>
            <pc:docMk/>
            <pc:sldMk cId="109857222" sldId="256"/>
            <ac:spMk id="40" creationId="{7ED93057-B056-4D1D-B0DA-F1619DAAF5A1}"/>
          </ac:spMkLst>
        </pc:spChg>
        <pc:spChg chg="add del">
          <ac:chgData name="Jyotsna Gunwant" userId="cf5f5e2e250e7bb2" providerId="Windows Live" clId="Web-{072C3310-EC44-47C4-8CF7-D55BF53DCD2A}" dt="2022-01-21T11:37:57.369" v="7"/>
          <ac:spMkLst>
            <pc:docMk/>
            <pc:sldMk cId="109857222" sldId="256"/>
            <ac:spMk id="41" creationId="{F5B41592-BC5E-4AE2-8CA7-91C73FD8F744}"/>
          </ac:spMkLst>
        </pc:spChg>
        <pc:spChg chg="add del">
          <ac:chgData name="Jyotsna Gunwant" userId="cf5f5e2e250e7bb2" providerId="Windows Live" clId="Web-{072C3310-EC44-47C4-8CF7-D55BF53DCD2A}" dt="2022-01-21T11:37:57.369" v="7"/>
          <ac:spMkLst>
            <pc:docMk/>
            <pc:sldMk cId="109857222" sldId="256"/>
            <ac:spMk id="42" creationId="{CB574A3D-9991-4D4A-91DF-0D0DE47DB31E}"/>
          </ac:spMkLst>
        </pc:spChg>
        <pc:spChg chg="add del">
          <ac:chgData name="Jyotsna Gunwant" userId="cf5f5e2e250e7bb2" providerId="Windows Live" clId="Web-{072C3310-EC44-47C4-8CF7-D55BF53DCD2A}" dt="2022-01-21T11:37:57.369" v="7"/>
          <ac:spMkLst>
            <pc:docMk/>
            <pc:sldMk cId="109857222" sldId="256"/>
            <ac:spMk id="43" creationId="{D5A56255-4961-41E1-887B-7319F23C909E}"/>
          </ac:spMkLst>
        </pc:spChg>
        <pc:spChg chg="add del">
          <ac:chgData name="Jyotsna Gunwant" userId="cf5f5e2e250e7bb2" providerId="Windows Live" clId="Web-{072C3310-EC44-47C4-8CF7-D55BF53DCD2A}" dt="2022-01-21T12:25:51.222" v="30"/>
          <ac:spMkLst>
            <pc:docMk/>
            <pc:sldMk cId="109857222" sldId="256"/>
            <ac:spMk id="46" creationId="{0760E4C7-47B8-4356-ABCA-CC9C79E2D2B6}"/>
          </ac:spMkLst>
        </pc:spChg>
        <pc:spChg chg="add del">
          <ac:chgData name="Jyotsna Gunwant" userId="cf5f5e2e250e7bb2" providerId="Windows Live" clId="Web-{072C3310-EC44-47C4-8CF7-D55BF53DCD2A}" dt="2022-01-21T12:25:51.222" v="30"/>
          <ac:spMkLst>
            <pc:docMk/>
            <pc:sldMk cId="109857222" sldId="256"/>
            <ac:spMk id="48" creationId="{07F1F8E1-08C9-4C32-8CD0-F0DEB444866D}"/>
          </ac:spMkLst>
        </pc:spChg>
        <pc:spChg chg="add">
          <ac:chgData name="Jyotsna Gunwant" userId="cf5f5e2e250e7bb2" providerId="Windows Live" clId="Web-{072C3310-EC44-47C4-8CF7-D55BF53DCD2A}" dt="2022-01-21T12:25:51.222" v="30"/>
          <ac:spMkLst>
            <pc:docMk/>
            <pc:sldMk cId="109857222" sldId="256"/>
            <ac:spMk id="54" creationId="{B1C3281D-A46F-4842-9340-4CBC29E1B260}"/>
          </ac:spMkLst>
        </pc:spChg>
        <pc:spChg chg="add">
          <ac:chgData name="Jyotsna Gunwant" userId="cf5f5e2e250e7bb2" providerId="Windows Live" clId="Web-{072C3310-EC44-47C4-8CF7-D55BF53DCD2A}" dt="2022-01-21T12:25:51.222" v="30"/>
          <ac:spMkLst>
            <pc:docMk/>
            <pc:sldMk cId="109857222" sldId="256"/>
            <ac:spMk id="56" creationId="{87B080E6-308F-4DD8-A448-707DFB83CE5E}"/>
          </ac:spMkLst>
        </pc:spChg>
        <pc:grpChg chg="add del">
          <ac:chgData name="Jyotsna Gunwant" userId="cf5f5e2e250e7bb2" providerId="Windows Live" clId="Web-{072C3310-EC44-47C4-8CF7-D55BF53DCD2A}" dt="2022-01-21T11:37:50.494" v="5"/>
          <ac:grpSpMkLst>
            <pc:docMk/>
            <pc:sldMk cId="109857222" sldId="256"/>
            <ac:grpSpMk id="25" creationId="{614A0AA1-C9DD-452F-AF3C-8231C0CD8325}"/>
          </ac:grpSpMkLst>
        </pc:grpChg>
        <pc:grpChg chg="add del">
          <ac:chgData name="Jyotsna Gunwant" userId="cf5f5e2e250e7bb2" providerId="Windows Live" clId="Web-{072C3310-EC44-47C4-8CF7-D55BF53DCD2A}" dt="2022-01-21T11:37:50.494" v="5"/>
          <ac:grpSpMkLst>
            <pc:docMk/>
            <pc:sldMk cId="109857222" sldId="256"/>
            <ac:grpSpMk id="30" creationId="{6E2935B3-43F9-4F49-AEEE-A09015DDFF57}"/>
          </ac:grpSpMkLst>
        </pc:grpChg>
        <pc:picChg chg="add del">
          <ac:chgData name="Jyotsna Gunwant" userId="cf5f5e2e250e7bb2" providerId="Windows Live" clId="Web-{072C3310-EC44-47C4-8CF7-D55BF53DCD2A}" dt="2022-01-21T11:37:27.072" v="1"/>
          <ac:picMkLst>
            <pc:docMk/>
            <pc:sldMk cId="109857222" sldId="256"/>
            <ac:picMk id="4" creationId="{003AABF9-BEDA-4373-94BE-C3457C809D92}"/>
          </ac:picMkLst>
        </pc:picChg>
        <pc:picChg chg="add del">
          <ac:chgData name="Jyotsna Gunwant" userId="cf5f5e2e250e7bb2" providerId="Windows Live" clId="Web-{072C3310-EC44-47C4-8CF7-D55BF53DCD2A}" dt="2022-01-21T11:37:34.869" v="3"/>
          <ac:picMkLst>
            <pc:docMk/>
            <pc:sldMk cId="109857222" sldId="256"/>
            <ac:picMk id="22" creationId="{6D3672CD-6475-463C-90ED-54668570A1CE}"/>
          </ac:picMkLst>
        </pc:picChg>
        <pc:picChg chg="add del">
          <ac:chgData name="Jyotsna Gunwant" userId="cf5f5e2e250e7bb2" providerId="Windows Live" clId="Web-{072C3310-EC44-47C4-8CF7-D55BF53DCD2A}" dt="2022-01-21T11:37:50.494" v="5"/>
          <ac:picMkLst>
            <pc:docMk/>
            <pc:sldMk cId="109857222" sldId="256"/>
            <ac:picMk id="37" creationId="{EC50E544-AB3B-44EE-AADE-CD8FCD164D4B}"/>
          </ac:picMkLst>
        </pc:picChg>
        <pc:picChg chg="add del">
          <ac:chgData name="Jyotsna Gunwant" userId="cf5f5e2e250e7bb2" providerId="Windows Live" clId="Web-{072C3310-EC44-47C4-8CF7-D55BF53DCD2A}" dt="2022-01-21T11:37:57.369" v="7"/>
          <ac:picMkLst>
            <pc:docMk/>
            <pc:sldMk cId="109857222" sldId="256"/>
            <ac:picMk id="44" creationId="{D0E2185F-605F-4336-BC47-60E48BB11DE0}"/>
          </ac:picMkLst>
        </pc:picChg>
        <pc:picChg chg="add mod">
          <ac:chgData name="Jyotsna Gunwant" userId="cf5f5e2e250e7bb2" providerId="Windows Live" clId="Web-{072C3310-EC44-47C4-8CF7-D55BF53DCD2A}" dt="2022-01-21T12:25:51.222" v="30"/>
          <ac:picMkLst>
            <pc:docMk/>
            <pc:sldMk cId="109857222" sldId="256"/>
            <ac:picMk id="47" creationId="{5D7A7E2E-43D9-4419-A0B3-0E0FAD7EB62D}"/>
          </ac:picMkLst>
        </pc:picChg>
        <pc:cxnChg chg="add del">
          <ac:chgData name="Jyotsna Gunwant" userId="cf5f5e2e250e7bb2" providerId="Windows Live" clId="Web-{072C3310-EC44-47C4-8CF7-D55BF53DCD2A}" dt="2022-01-21T11:37:27.072" v="1"/>
          <ac:cxnSpMkLst>
            <pc:docMk/>
            <pc:sldMk cId="109857222" sldId="256"/>
            <ac:cxnSpMk id="17" creationId="{CF2CC60F-C99A-48C5-856F-3C79856E9E9F}"/>
          </ac:cxnSpMkLst>
        </pc:cxnChg>
        <pc:cxnChg chg="add del">
          <ac:chgData name="Jyotsna Gunwant" userId="cf5f5e2e250e7bb2" providerId="Windows Live" clId="Web-{072C3310-EC44-47C4-8CF7-D55BF53DCD2A}" dt="2022-01-21T11:37:27.072" v="1"/>
          <ac:cxnSpMkLst>
            <pc:docMk/>
            <pc:sldMk cId="109857222" sldId="256"/>
            <ac:cxnSpMk id="19" creationId="{D8A2ED1C-4B10-41E7-9BF6-7447B99B9850}"/>
          </ac:cxnSpMkLst>
        </pc:cxnChg>
        <pc:cxnChg chg="add del">
          <ac:chgData name="Jyotsna Gunwant" userId="cf5f5e2e250e7bb2" providerId="Windows Live" clId="Web-{072C3310-EC44-47C4-8CF7-D55BF53DCD2A}" dt="2022-01-21T12:25:51.222" v="30"/>
          <ac:cxnSpMkLst>
            <pc:docMk/>
            <pc:sldMk cId="109857222" sldId="256"/>
            <ac:cxnSpMk id="49" creationId="{414C5C93-B9E9-4392-ADCF-ABF21209DD56}"/>
          </ac:cxnSpMkLst>
        </pc:cxnChg>
        <pc:cxnChg chg="add">
          <ac:chgData name="Jyotsna Gunwant" userId="cf5f5e2e250e7bb2" providerId="Windows Live" clId="Web-{072C3310-EC44-47C4-8CF7-D55BF53DCD2A}" dt="2022-01-21T12:25:51.222" v="30"/>
          <ac:cxnSpMkLst>
            <pc:docMk/>
            <pc:sldMk cId="109857222" sldId="256"/>
            <ac:cxnSpMk id="58" creationId="{313FECB8-44EE-4A45-9F7B-66ECF1C3C888}"/>
          </ac:cxnSpMkLst>
        </pc:cxnChg>
      </pc:sldChg>
      <pc:sldChg chg="addSp delSp modSp new mod setBg setClrOvrMap">
        <pc:chgData name="Jyotsna Gunwant" userId="cf5f5e2e250e7bb2" providerId="Windows Live" clId="Web-{072C3310-EC44-47C4-8CF7-D55BF53DCD2A}" dt="2022-01-21T12:27:06.504" v="31"/>
        <pc:sldMkLst>
          <pc:docMk/>
          <pc:sldMk cId="280170448" sldId="257"/>
        </pc:sldMkLst>
        <pc:spChg chg="mod">
          <ac:chgData name="Jyotsna Gunwant" userId="cf5f5e2e250e7bb2" providerId="Windows Live" clId="Web-{072C3310-EC44-47C4-8CF7-D55BF53DCD2A}" dt="2022-01-21T12:27:06.504" v="31"/>
          <ac:spMkLst>
            <pc:docMk/>
            <pc:sldMk cId="280170448" sldId="257"/>
            <ac:spMk id="2" creationId="{BC644354-03AD-4B1D-B513-7E1E40FBDC61}"/>
          </ac:spMkLst>
        </pc:spChg>
        <pc:spChg chg="add del mod">
          <ac:chgData name="Jyotsna Gunwant" userId="cf5f5e2e250e7bb2" providerId="Windows Live" clId="Web-{072C3310-EC44-47C4-8CF7-D55BF53DCD2A}" dt="2022-01-21T12:27:06.504" v="31"/>
          <ac:spMkLst>
            <pc:docMk/>
            <pc:sldMk cId="280170448" sldId="257"/>
            <ac:spMk id="3" creationId="{9EAE63FE-38B1-4645-A52E-62D451191CF9}"/>
          </ac:spMkLst>
        </pc:spChg>
        <pc:spChg chg="add del mod">
          <ac:chgData name="Jyotsna Gunwant" userId="cf5f5e2e250e7bb2" providerId="Windows Live" clId="Web-{072C3310-EC44-47C4-8CF7-D55BF53DCD2A}" dt="2022-01-21T12:23:15.098" v="21"/>
          <ac:spMkLst>
            <pc:docMk/>
            <pc:sldMk cId="280170448" sldId="257"/>
            <ac:spMk id="4" creationId="{15C4C173-6318-4CB6-8209-5C5A6F091F4C}"/>
          </ac:spMkLst>
        </pc:spChg>
        <pc:spChg chg="add del">
          <ac:chgData name="Jyotsna Gunwant" userId="cf5f5e2e250e7bb2" providerId="Windows Live" clId="Web-{072C3310-EC44-47C4-8CF7-D55BF53DCD2A}" dt="2022-01-21T12:23:15.082" v="20"/>
          <ac:spMkLst>
            <pc:docMk/>
            <pc:sldMk cId="280170448" sldId="257"/>
            <ac:spMk id="6" creationId="{20DB4423-716D-4B40-9498-69F5F3E5E077}"/>
          </ac:spMkLst>
        </pc:spChg>
        <pc:spChg chg="add del">
          <ac:chgData name="Jyotsna Gunwant" userId="cf5f5e2e250e7bb2" providerId="Windows Live" clId="Web-{072C3310-EC44-47C4-8CF7-D55BF53DCD2A}" dt="2022-01-21T12:23:15.082" v="20"/>
          <ac:spMkLst>
            <pc:docMk/>
            <pc:sldMk cId="280170448" sldId="257"/>
            <ac:spMk id="7" creationId="{0B339CD8-1850-4DF2-BCDF-1CAAE5F872AC}"/>
          </ac:spMkLst>
        </pc:spChg>
        <pc:spChg chg="add del">
          <ac:chgData name="Jyotsna Gunwant" userId="cf5f5e2e250e7bb2" providerId="Windows Live" clId="Web-{072C3310-EC44-47C4-8CF7-D55BF53DCD2A}" dt="2022-01-21T12:25:37.941" v="29"/>
          <ac:spMkLst>
            <pc:docMk/>
            <pc:sldMk cId="280170448" sldId="257"/>
            <ac:spMk id="8" creationId="{6A027DD1-A31E-4BED-83B8-ED31F386F011}"/>
          </ac:spMkLst>
        </pc:spChg>
        <pc:spChg chg="add del">
          <ac:chgData name="Jyotsna Gunwant" userId="cf5f5e2e250e7bb2" providerId="Windows Live" clId="Web-{072C3310-EC44-47C4-8CF7-D55BF53DCD2A}" dt="2022-01-21T12:25:37.941" v="29"/>
          <ac:spMkLst>
            <pc:docMk/>
            <pc:sldMk cId="280170448" sldId="257"/>
            <ac:spMk id="10" creationId="{74195ED9-15F9-4A18-B356-696821BFFC62}"/>
          </ac:spMkLst>
        </pc:spChg>
        <pc:spChg chg="add del">
          <ac:chgData name="Jyotsna Gunwant" userId="cf5f5e2e250e7bb2" providerId="Windows Live" clId="Web-{072C3310-EC44-47C4-8CF7-D55BF53DCD2A}" dt="2022-01-21T12:22:43.989" v="18"/>
          <ac:spMkLst>
            <pc:docMk/>
            <pc:sldMk cId="280170448" sldId="257"/>
            <ac:spMk id="11" creationId="{AF448D61-FD92-4997-B065-20433412424A}"/>
          </ac:spMkLst>
        </pc:spChg>
        <pc:spChg chg="add del">
          <ac:chgData name="Jyotsna Gunwant" userId="cf5f5e2e250e7bb2" providerId="Windows Live" clId="Web-{072C3310-EC44-47C4-8CF7-D55BF53DCD2A}" dt="2022-01-21T12:25:37.941" v="29"/>
          <ac:spMkLst>
            <pc:docMk/>
            <pc:sldMk cId="280170448" sldId="257"/>
            <ac:spMk id="12" creationId="{961C2FB6-1414-4D9D-BE7A-1FF2A7AAECC6}"/>
          </ac:spMkLst>
        </pc:spChg>
        <pc:spChg chg="add del">
          <ac:chgData name="Jyotsna Gunwant" userId="cf5f5e2e250e7bb2" providerId="Windows Live" clId="Web-{072C3310-EC44-47C4-8CF7-D55BF53DCD2A}" dt="2022-01-21T12:22:43.989" v="18"/>
          <ac:spMkLst>
            <pc:docMk/>
            <pc:sldMk cId="280170448" sldId="257"/>
            <ac:spMk id="13" creationId="{E467C92F-654F-446B-8347-9FF2DAF664B9}"/>
          </ac:spMkLst>
        </pc:spChg>
        <pc:spChg chg="add del">
          <ac:chgData name="Jyotsna Gunwant" userId="cf5f5e2e250e7bb2" providerId="Windows Live" clId="Web-{072C3310-EC44-47C4-8CF7-D55BF53DCD2A}" dt="2022-01-21T12:27:06.504" v="31"/>
          <ac:spMkLst>
            <pc:docMk/>
            <pc:sldMk cId="280170448" sldId="257"/>
            <ac:spMk id="14" creationId="{A4E9F8B3-8282-4A93-BBF8-3342538A70FB}"/>
          </ac:spMkLst>
        </pc:spChg>
        <pc:spChg chg="add del">
          <ac:chgData name="Jyotsna Gunwant" userId="cf5f5e2e250e7bb2" providerId="Windows Live" clId="Web-{072C3310-EC44-47C4-8CF7-D55BF53DCD2A}" dt="2022-01-21T12:22:43.989" v="18"/>
          <ac:spMkLst>
            <pc:docMk/>
            <pc:sldMk cId="280170448" sldId="257"/>
            <ac:spMk id="15" creationId="{2555A4C0-F746-4932-ABD3-024F4B231E4E}"/>
          </ac:spMkLst>
        </pc:spChg>
        <pc:spChg chg="add">
          <ac:chgData name="Jyotsna Gunwant" userId="cf5f5e2e250e7bb2" providerId="Windows Live" clId="Web-{072C3310-EC44-47C4-8CF7-D55BF53DCD2A}" dt="2022-01-21T12:27:06.504" v="31"/>
          <ac:spMkLst>
            <pc:docMk/>
            <pc:sldMk cId="280170448" sldId="257"/>
            <ac:spMk id="24" creationId="{20DB4423-716D-4B40-9498-69F5F3E5E077}"/>
          </ac:spMkLst>
        </pc:spChg>
        <pc:spChg chg="add">
          <ac:chgData name="Jyotsna Gunwant" userId="cf5f5e2e250e7bb2" providerId="Windows Live" clId="Web-{072C3310-EC44-47C4-8CF7-D55BF53DCD2A}" dt="2022-01-21T12:27:06.504" v="31"/>
          <ac:spMkLst>
            <pc:docMk/>
            <pc:sldMk cId="280170448" sldId="257"/>
            <ac:spMk id="26" creationId="{0B339CD8-1850-4DF2-BCDF-1CAAE5F872AC}"/>
          </ac:spMkLst>
        </pc:spChg>
        <pc:cxnChg chg="add del">
          <ac:chgData name="Jyotsna Gunwant" userId="cf5f5e2e250e7bb2" providerId="Windows Live" clId="Web-{072C3310-EC44-47C4-8CF7-D55BF53DCD2A}" dt="2022-01-21T12:22:43.989" v="18"/>
          <ac:cxnSpMkLst>
            <pc:docMk/>
            <pc:sldMk cId="280170448" sldId="257"/>
            <ac:cxnSpMk id="9" creationId="{AEED5540-64E5-4258-ABA4-753F07B71B38}"/>
          </ac:cxnSpMkLst>
        </pc:cxnChg>
        <pc:cxnChg chg="add del">
          <ac:chgData name="Jyotsna Gunwant" userId="cf5f5e2e250e7bb2" providerId="Windows Live" clId="Web-{072C3310-EC44-47C4-8CF7-D55BF53DCD2A}" dt="2022-01-21T12:22:43.989" v="18"/>
          <ac:cxnSpMkLst>
            <pc:docMk/>
            <pc:sldMk cId="280170448" sldId="257"/>
            <ac:cxnSpMk id="17" creationId="{E651A8F8-7445-4C49-926D-816D687651DC}"/>
          </ac:cxnSpMkLst>
        </pc:cxnChg>
        <pc:cxnChg chg="add del">
          <ac:chgData name="Jyotsna Gunwant" userId="cf5f5e2e250e7bb2" providerId="Windows Live" clId="Web-{072C3310-EC44-47C4-8CF7-D55BF53DCD2A}" dt="2022-01-21T12:27:06.504" v="31"/>
          <ac:cxnSpMkLst>
            <pc:docMk/>
            <pc:sldMk cId="280170448" sldId="257"/>
            <ac:cxnSpMk id="19" creationId="{58EFA797-975B-41D8-BC96-56CDC2CFA3E4}"/>
          </ac:cxnSpMkLst>
        </pc:cxnChg>
      </pc:sldChg>
      <pc:sldChg chg="addSp delSp modSp new mod setBg modClrScheme addAnim setClrOvrMap modShow chgLayout">
        <pc:chgData name="Jyotsna Gunwant" userId="cf5f5e2e250e7bb2" providerId="Windows Live" clId="Web-{072C3310-EC44-47C4-8CF7-D55BF53DCD2A}" dt="2022-01-21T12:46:10.048" v="92" actId="14100"/>
        <pc:sldMkLst>
          <pc:docMk/>
          <pc:sldMk cId="1624217584" sldId="258"/>
        </pc:sldMkLst>
        <pc:spChg chg="mod ord">
          <ac:chgData name="Jyotsna Gunwant" userId="cf5f5e2e250e7bb2" providerId="Windows Live" clId="Web-{072C3310-EC44-47C4-8CF7-D55BF53DCD2A}" dt="2022-01-21T12:44:54.751" v="75" actId="20577"/>
          <ac:spMkLst>
            <pc:docMk/>
            <pc:sldMk cId="1624217584" sldId="258"/>
            <ac:spMk id="2" creationId="{643E2B5A-743F-4CCA-B346-F35089444EE8}"/>
          </ac:spMkLst>
        </pc:spChg>
        <pc:spChg chg="mod ord">
          <ac:chgData name="Jyotsna Gunwant" userId="cf5f5e2e250e7bb2" providerId="Windows Live" clId="Web-{072C3310-EC44-47C4-8CF7-D55BF53DCD2A}" dt="2022-01-21T12:46:10.048" v="92" actId="14100"/>
          <ac:spMkLst>
            <pc:docMk/>
            <pc:sldMk cId="1624217584" sldId="258"/>
            <ac:spMk id="3" creationId="{5E73C624-2794-4D91-A394-2A465D743A2F}"/>
          </ac:spMkLst>
        </pc:spChg>
        <pc:spChg chg="add del">
          <ac:chgData name="Jyotsna Gunwant" userId="cf5f5e2e250e7bb2" providerId="Windows Live" clId="Web-{072C3310-EC44-47C4-8CF7-D55BF53DCD2A}" dt="2022-01-21T12:40:38.423" v="62"/>
          <ac:spMkLst>
            <pc:docMk/>
            <pc:sldMk cId="1624217584" sldId="258"/>
            <ac:spMk id="8" creationId="{AF448D61-FD92-4997-B065-20433412424A}"/>
          </ac:spMkLst>
        </pc:spChg>
        <pc:spChg chg="add del">
          <ac:chgData name="Jyotsna Gunwant" userId="cf5f5e2e250e7bb2" providerId="Windows Live" clId="Web-{072C3310-EC44-47C4-8CF7-D55BF53DCD2A}" dt="2022-01-21T12:40:38.423" v="62"/>
          <ac:spMkLst>
            <pc:docMk/>
            <pc:sldMk cId="1624217584" sldId="258"/>
            <ac:spMk id="10" creationId="{E467C92F-654F-446B-8347-9FF2DAF664B9}"/>
          </ac:spMkLst>
        </pc:spChg>
        <pc:spChg chg="add del">
          <ac:chgData name="Jyotsna Gunwant" userId="cf5f5e2e250e7bb2" providerId="Windows Live" clId="Web-{072C3310-EC44-47C4-8CF7-D55BF53DCD2A}" dt="2022-01-21T12:40:38.423" v="62"/>
          <ac:spMkLst>
            <pc:docMk/>
            <pc:sldMk cId="1624217584" sldId="258"/>
            <ac:spMk id="12" creationId="{2555A4C0-F746-4932-ABD3-024F4B231E4E}"/>
          </ac:spMkLst>
        </pc:spChg>
        <pc:spChg chg="add del">
          <ac:chgData name="Jyotsna Gunwant" userId="cf5f5e2e250e7bb2" providerId="Windows Live" clId="Web-{072C3310-EC44-47C4-8CF7-D55BF53DCD2A}" dt="2022-01-21T12:43:53.470" v="72"/>
          <ac:spMkLst>
            <pc:docMk/>
            <pc:sldMk cId="1624217584" sldId="258"/>
            <ac:spMk id="19" creationId="{1F69E727-9FBD-426F-8146-7962900A2C92}"/>
          </ac:spMkLst>
        </pc:spChg>
        <pc:spChg chg="add del">
          <ac:chgData name="Jyotsna Gunwant" userId="cf5f5e2e250e7bb2" providerId="Windows Live" clId="Web-{072C3310-EC44-47C4-8CF7-D55BF53DCD2A}" dt="2022-01-21T12:43:53.470" v="72"/>
          <ac:spMkLst>
            <pc:docMk/>
            <pc:sldMk cId="1624217584" sldId="258"/>
            <ac:spMk id="21" creationId="{097A9DDA-5820-45F0-AD3F-126859F42C66}"/>
          </ac:spMkLst>
        </pc:spChg>
        <pc:spChg chg="add">
          <ac:chgData name="Jyotsna Gunwant" userId="cf5f5e2e250e7bb2" providerId="Windows Live" clId="Web-{072C3310-EC44-47C4-8CF7-D55BF53DCD2A}" dt="2022-01-21T12:43:53.470" v="72"/>
          <ac:spMkLst>
            <pc:docMk/>
            <pc:sldMk cId="1624217584" sldId="258"/>
            <ac:spMk id="26" creationId="{1F69E727-9FBD-426F-8146-7962900A2C92}"/>
          </ac:spMkLst>
        </pc:spChg>
        <pc:spChg chg="add">
          <ac:chgData name="Jyotsna Gunwant" userId="cf5f5e2e250e7bb2" providerId="Windows Live" clId="Web-{072C3310-EC44-47C4-8CF7-D55BF53DCD2A}" dt="2022-01-21T12:43:53.470" v="72"/>
          <ac:spMkLst>
            <pc:docMk/>
            <pc:sldMk cId="1624217584" sldId="258"/>
            <ac:spMk id="28" creationId="{097A9DDA-5820-45F0-AD3F-126859F42C66}"/>
          </ac:spMkLst>
        </pc:spChg>
        <pc:cxnChg chg="add del">
          <ac:chgData name="Jyotsna Gunwant" userId="cf5f5e2e250e7bb2" providerId="Windows Live" clId="Web-{072C3310-EC44-47C4-8CF7-D55BF53DCD2A}" dt="2022-01-21T12:40:38.423" v="62"/>
          <ac:cxnSpMkLst>
            <pc:docMk/>
            <pc:sldMk cId="1624217584" sldId="258"/>
            <ac:cxnSpMk id="14" creationId="{E651A8F8-7445-4C49-926D-816D687651DC}"/>
          </ac:cxnSpMkLst>
        </pc:cxnChg>
      </pc:sldChg>
      <pc:sldChg chg="addSp delSp modSp new mod setBg setClrOvrMap">
        <pc:chgData name="Jyotsna Gunwant" userId="cf5f5e2e250e7bb2" providerId="Windows Live" clId="Web-{072C3310-EC44-47C4-8CF7-D55BF53DCD2A}" dt="2022-01-21T12:36:21.299" v="46"/>
        <pc:sldMkLst>
          <pc:docMk/>
          <pc:sldMk cId="1511514472" sldId="259"/>
        </pc:sldMkLst>
        <pc:spChg chg="mod">
          <ac:chgData name="Jyotsna Gunwant" userId="cf5f5e2e250e7bb2" providerId="Windows Live" clId="Web-{072C3310-EC44-47C4-8CF7-D55BF53DCD2A}" dt="2022-01-21T12:36:21.299" v="46"/>
          <ac:spMkLst>
            <pc:docMk/>
            <pc:sldMk cId="1511514472" sldId="259"/>
            <ac:spMk id="2" creationId="{F197191D-92AF-4D61-9352-C82383E2EE7B}"/>
          </ac:spMkLst>
        </pc:spChg>
        <pc:spChg chg="mod">
          <ac:chgData name="Jyotsna Gunwant" userId="cf5f5e2e250e7bb2" providerId="Windows Live" clId="Web-{072C3310-EC44-47C4-8CF7-D55BF53DCD2A}" dt="2022-01-21T12:36:21.299" v="46"/>
          <ac:spMkLst>
            <pc:docMk/>
            <pc:sldMk cId="1511514472" sldId="259"/>
            <ac:spMk id="3" creationId="{6678F9B8-A297-4481-8F75-2798FD5D8EF3}"/>
          </ac:spMkLst>
        </pc:spChg>
        <pc:spChg chg="add del">
          <ac:chgData name="Jyotsna Gunwant" userId="cf5f5e2e250e7bb2" providerId="Windows Live" clId="Web-{072C3310-EC44-47C4-8CF7-D55BF53DCD2A}" dt="2022-01-21T12:36:21.299" v="46"/>
          <ac:spMkLst>
            <pc:docMk/>
            <pc:sldMk cId="1511514472" sldId="259"/>
            <ac:spMk id="8" creationId="{E8DB85E2-4179-4550-916E-9377FE0C74DD}"/>
          </ac:spMkLst>
        </pc:spChg>
        <pc:spChg chg="add">
          <ac:chgData name="Jyotsna Gunwant" userId="cf5f5e2e250e7bb2" providerId="Windows Live" clId="Web-{072C3310-EC44-47C4-8CF7-D55BF53DCD2A}" dt="2022-01-21T12:36:21.299" v="46"/>
          <ac:spMkLst>
            <pc:docMk/>
            <pc:sldMk cId="1511514472" sldId="259"/>
            <ac:spMk id="12" creationId="{20DB4423-716D-4B40-9498-69F5F3E5E077}"/>
          </ac:spMkLst>
        </pc:spChg>
        <pc:spChg chg="add">
          <ac:chgData name="Jyotsna Gunwant" userId="cf5f5e2e250e7bb2" providerId="Windows Live" clId="Web-{072C3310-EC44-47C4-8CF7-D55BF53DCD2A}" dt="2022-01-21T12:36:21.299" v="46"/>
          <ac:spMkLst>
            <pc:docMk/>
            <pc:sldMk cId="1511514472" sldId="259"/>
            <ac:spMk id="13" creationId="{0B339CD8-1850-4DF2-BCDF-1CAAE5F872AC}"/>
          </ac:spMkLst>
        </pc:spChg>
        <pc:spChg chg="add del">
          <ac:chgData name="Jyotsna Gunwant" userId="cf5f5e2e250e7bb2" providerId="Windows Live" clId="Web-{072C3310-EC44-47C4-8CF7-D55BF53DCD2A}" dt="2022-01-21T12:36:21.283" v="45"/>
          <ac:spMkLst>
            <pc:docMk/>
            <pc:sldMk cId="1511514472" sldId="259"/>
            <ac:spMk id="15" creationId="{20DB4423-716D-4B40-9498-69F5F3E5E077}"/>
          </ac:spMkLst>
        </pc:spChg>
        <pc:spChg chg="add del">
          <ac:chgData name="Jyotsna Gunwant" userId="cf5f5e2e250e7bb2" providerId="Windows Live" clId="Web-{072C3310-EC44-47C4-8CF7-D55BF53DCD2A}" dt="2022-01-21T12:36:21.283" v="45"/>
          <ac:spMkLst>
            <pc:docMk/>
            <pc:sldMk cId="1511514472" sldId="259"/>
            <ac:spMk id="17" creationId="{0B339CD8-1850-4DF2-BCDF-1CAAE5F872AC}"/>
          </ac:spMkLst>
        </pc:spChg>
        <pc:cxnChg chg="add del">
          <ac:chgData name="Jyotsna Gunwant" userId="cf5f5e2e250e7bb2" providerId="Windows Live" clId="Web-{072C3310-EC44-47C4-8CF7-D55BF53DCD2A}" dt="2022-01-21T12:36:21.299" v="46"/>
          <ac:cxnSpMkLst>
            <pc:docMk/>
            <pc:sldMk cId="1511514472" sldId="259"/>
            <ac:cxnSpMk id="10" creationId="{45B26396-3476-4B52-8CF4-01F3D246D836}"/>
          </ac:cxnSpMkLst>
        </pc:cxnChg>
      </pc:sldChg>
      <pc:sldChg chg="addSp modSp new mod setBg setClrOvrMap">
        <pc:chgData name="Jyotsna Gunwant" userId="cf5f5e2e250e7bb2" providerId="Windows Live" clId="Web-{072C3310-EC44-47C4-8CF7-D55BF53DCD2A}" dt="2022-01-21T12:40:34.081" v="61" actId="20577"/>
        <pc:sldMkLst>
          <pc:docMk/>
          <pc:sldMk cId="3391126460" sldId="260"/>
        </pc:sldMkLst>
        <pc:spChg chg="mod">
          <ac:chgData name="Jyotsna Gunwant" userId="cf5f5e2e250e7bb2" providerId="Windows Live" clId="Web-{072C3310-EC44-47C4-8CF7-D55BF53DCD2A}" dt="2022-01-21T12:36:10.924" v="43"/>
          <ac:spMkLst>
            <pc:docMk/>
            <pc:sldMk cId="3391126460" sldId="260"/>
            <ac:spMk id="2" creationId="{18AE8AB0-55B2-4958-802D-56885E0D8581}"/>
          </ac:spMkLst>
        </pc:spChg>
        <pc:spChg chg="mod">
          <ac:chgData name="Jyotsna Gunwant" userId="cf5f5e2e250e7bb2" providerId="Windows Live" clId="Web-{072C3310-EC44-47C4-8CF7-D55BF53DCD2A}" dt="2022-01-21T12:40:34.081" v="61" actId="20577"/>
          <ac:spMkLst>
            <pc:docMk/>
            <pc:sldMk cId="3391126460" sldId="260"/>
            <ac:spMk id="3" creationId="{911B0908-9D4A-4521-A25A-73184D72F235}"/>
          </ac:spMkLst>
        </pc:spChg>
        <pc:spChg chg="add">
          <ac:chgData name="Jyotsna Gunwant" userId="cf5f5e2e250e7bb2" providerId="Windows Live" clId="Web-{072C3310-EC44-47C4-8CF7-D55BF53DCD2A}" dt="2022-01-21T12:36:10.924" v="43"/>
          <ac:spMkLst>
            <pc:docMk/>
            <pc:sldMk cId="3391126460" sldId="260"/>
            <ac:spMk id="8" creationId="{20DB4423-716D-4B40-9498-69F5F3E5E077}"/>
          </ac:spMkLst>
        </pc:spChg>
        <pc:spChg chg="add">
          <ac:chgData name="Jyotsna Gunwant" userId="cf5f5e2e250e7bb2" providerId="Windows Live" clId="Web-{072C3310-EC44-47C4-8CF7-D55BF53DCD2A}" dt="2022-01-21T12:36:10.924" v="43"/>
          <ac:spMkLst>
            <pc:docMk/>
            <pc:sldMk cId="3391126460" sldId="260"/>
            <ac:spMk id="10" creationId="{0B339CD8-1850-4DF2-BCDF-1CAAE5F872AC}"/>
          </ac:spMkLst>
        </pc:spChg>
      </pc:sldChg>
      <pc:sldChg chg="modSp new">
        <pc:chgData name="Jyotsna Gunwant" userId="cf5f5e2e250e7bb2" providerId="Windows Live" clId="Web-{072C3310-EC44-47C4-8CF7-D55BF53DCD2A}" dt="2022-01-21T12:57:33.796" v="100" actId="20577"/>
        <pc:sldMkLst>
          <pc:docMk/>
          <pc:sldMk cId="442913234" sldId="261"/>
        </pc:sldMkLst>
        <pc:spChg chg="mod">
          <ac:chgData name="Jyotsna Gunwant" userId="cf5f5e2e250e7bb2" providerId="Windows Live" clId="Web-{072C3310-EC44-47C4-8CF7-D55BF53DCD2A}" dt="2022-01-21T12:49:08.219" v="94" actId="20577"/>
          <ac:spMkLst>
            <pc:docMk/>
            <pc:sldMk cId="442913234" sldId="261"/>
            <ac:spMk id="2" creationId="{6E5BFF2B-0FD0-45C7-BC32-72EF3EC8024C}"/>
          </ac:spMkLst>
        </pc:spChg>
        <pc:spChg chg="mod">
          <ac:chgData name="Jyotsna Gunwant" userId="cf5f5e2e250e7bb2" providerId="Windows Live" clId="Web-{072C3310-EC44-47C4-8CF7-D55BF53DCD2A}" dt="2022-01-21T12:57:33.796" v="100" actId="20577"/>
          <ac:spMkLst>
            <pc:docMk/>
            <pc:sldMk cId="442913234" sldId="261"/>
            <ac:spMk id="3" creationId="{62659C73-8D1D-4E35-8641-D912640E4151}"/>
          </ac:spMkLst>
        </pc:spChg>
      </pc:sldChg>
      <pc:sldMasterChg chg="add del addSldLayout delSldLayout">
        <pc:chgData name="Jyotsna Gunwant" userId="cf5f5e2e250e7bb2" providerId="Windows Live" clId="Web-{072C3310-EC44-47C4-8CF7-D55BF53DCD2A}" dt="2022-01-21T11:37:57.447" v="8"/>
        <pc:sldMasterMkLst>
          <pc:docMk/>
          <pc:sldMasterMk cId="2460954070" sldId="2147483660"/>
        </pc:sldMasterMkLst>
        <pc:sldLayoutChg chg="add del">
          <pc:chgData name="Jyotsna Gunwant" userId="cf5f5e2e250e7bb2" providerId="Windows Live" clId="Web-{072C3310-EC44-47C4-8CF7-D55BF53DCD2A}" dt="2022-01-21T11:37:57.447" v="8"/>
          <pc:sldLayoutMkLst>
            <pc:docMk/>
            <pc:sldMasterMk cId="2460954070" sldId="2147483660"/>
            <pc:sldLayoutMk cId="2385387890" sldId="2147483661"/>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949138452" sldId="2147483662"/>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2591524520" sldId="2147483663"/>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1203092039" sldId="2147483664"/>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3733172339" sldId="2147483665"/>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3210312558" sldId="2147483666"/>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3146388984" sldId="2147483667"/>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3171841454" sldId="2147483668"/>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1718958274" sldId="2147483669"/>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2202905451" sldId="2147483670"/>
          </pc:sldLayoutMkLst>
        </pc:sldLayoutChg>
        <pc:sldLayoutChg chg="add del">
          <pc:chgData name="Jyotsna Gunwant" userId="cf5f5e2e250e7bb2" providerId="Windows Live" clId="Web-{072C3310-EC44-47C4-8CF7-D55BF53DCD2A}" dt="2022-01-21T11:37:57.447" v="8"/>
          <pc:sldLayoutMkLst>
            <pc:docMk/>
            <pc:sldMasterMk cId="2460954070" sldId="2147483660"/>
            <pc:sldLayoutMk cId="3479445657" sldId="2147483671"/>
          </pc:sldLayoutMkLst>
        </pc:sldLayoutChg>
      </pc:sldMasterChg>
      <pc:sldMasterChg chg="add del addSldLayout delSldLayout">
        <pc:chgData name="Jyotsna Gunwant" userId="cf5f5e2e250e7bb2" providerId="Windows Live" clId="Web-{072C3310-EC44-47C4-8CF7-D55BF53DCD2A}" dt="2022-01-21T11:37:34.869" v="3"/>
        <pc:sldMasterMkLst>
          <pc:docMk/>
          <pc:sldMasterMk cId="1245514474" sldId="2147483685"/>
        </pc:sldMasterMkLst>
        <pc:sldLayoutChg chg="add del">
          <pc:chgData name="Jyotsna Gunwant" userId="cf5f5e2e250e7bb2" providerId="Windows Live" clId="Web-{072C3310-EC44-47C4-8CF7-D55BF53DCD2A}" dt="2022-01-21T11:37:34.869" v="3"/>
          <pc:sldLayoutMkLst>
            <pc:docMk/>
            <pc:sldMasterMk cId="1245514474" sldId="2147483685"/>
            <pc:sldLayoutMk cId="2066141131" sldId="2147483674"/>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381693460" sldId="2147483675"/>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3947838068" sldId="2147483676"/>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794486911" sldId="2147483677"/>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4202903052" sldId="2147483678"/>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1417112712" sldId="2147483679"/>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3132538094" sldId="2147483680"/>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2294057268" sldId="2147483681"/>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52445933" sldId="2147483682"/>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3895538181" sldId="2147483683"/>
          </pc:sldLayoutMkLst>
        </pc:sldLayoutChg>
        <pc:sldLayoutChg chg="add del">
          <pc:chgData name="Jyotsna Gunwant" userId="cf5f5e2e250e7bb2" providerId="Windows Live" clId="Web-{072C3310-EC44-47C4-8CF7-D55BF53DCD2A}" dt="2022-01-21T11:37:34.869" v="3"/>
          <pc:sldLayoutMkLst>
            <pc:docMk/>
            <pc:sldMasterMk cId="1245514474" sldId="2147483685"/>
            <pc:sldLayoutMk cId="3388964984" sldId="2147483684"/>
          </pc:sldLayoutMkLst>
        </pc:sldLayoutChg>
      </pc:sldMasterChg>
      <pc:sldMasterChg chg="add del addSldLayout delSldLayout">
        <pc:chgData name="Jyotsna Gunwant" userId="cf5f5e2e250e7bb2" providerId="Windows Live" clId="Web-{072C3310-EC44-47C4-8CF7-D55BF53DCD2A}" dt="2022-01-21T11:37:57.369" v="7"/>
        <pc:sldMasterMkLst>
          <pc:docMk/>
          <pc:sldMasterMk cId="3236930089" sldId="2147483685"/>
        </pc:sldMasterMkLst>
        <pc:sldLayoutChg chg="add del">
          <pc:chgData name="Jyotsna Gunwant" userId="cf5f5e2e250e7bb2" providerId="Windows Live" clId="Web-{072C3310-EC44-47C4-8CF7-D55BF53DCD2A}" dt="2022-01-21T11:37:57.369" v="7"/>
          <pc:sldLayoutMkLst>
            <pc:docMk/>
            <pc:sldMasterMk cId="3236930089" sldId="2147483685"/>
            <pc:sldLayoutMk cId="2198636233" sldId="2147483674"/>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1982030594" sldId="2147483675"/>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3389458792" sldId="2147483676"/>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1767326503" sldId="2147483677"/>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2592567316" sldId="2147483678"/>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4032814184" sldId="2147483679"/>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1893059565" sldId="2147483680"/>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314962254" sldId="2147483681"/>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2006351985" sldId="2147483682"/>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2522853834" sldId="2147483683"/>
          </pc:sldLayoutMkLst>
        </pc:sldLayoutChg>
        <pc:sldLayoutChg chg="add del">
          <pc:chgData name="Jyotsna Gunwant" userId="cf5f5e2e250e7bb2" providerId="Windows Live" clId="Web-{072C3310-EC44-47C4-8CF7-D55BF53DCD2A}" dt="2022-01-21T11:37:57.369" v="7"/>
          <pc:sldLayoutMkLst>
            <pc:docMk/>
            <pc:sldMasterMk cId="3236930089" sldId="2147483685"/>
            <pc:sldLayoutMk cId="2741534376" sldId="2147483684"/>
          </pc:sldLayoutMkLst>
        </pc:sldLayoutChg>
      </pc:sldMasterChg>
      <pc:sldMasterChg chg="add del addSldLayout delSldLayout">
        <pc:chgData name="Jyotsna Gunwant" userId="cf5f5e2e250e7bb2" providerId="Windows Live" clId="Web-{072C3310-EC44-47C4-8CF7-D55BF53DCD2A}" dt="2022-01-21T11:37:27.072" v="1"/>
        <pc:sldMasterMkLst>
          <pc:docMk/>
          <pc:sldMasterMk cId="3221822769" sldId="2147483698"/>
        </pc:sldMasterMkLst>
        <pc:sldLayoutChg chg="add del">
          <pc:chgData name="Jyotsna Gunwant" userId="cf5f5e2e250e7bb2" providerId="Windows Live" clId="Web-{072C3310-EC44-47C4-8CF7-D55BF53DCD2A}" dt="2022-01-21T11:37:27.072" v="1"/>
          <pc:sldLayoutMkLst>
            <pc:docMk/>
            <pc:sldMasterMk cId="3221822769" sldId="2147483698"/>
            <pc:sldLayoutMk cId="2544818487" sldId="2147483687"/>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1131815980" sldId="2147483688"/>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3471784467" sldId="2147483689"/>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304833844" sldId="2147483690"/>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3279312704" sldId="2147483691"/>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3264809326" sldId="2147483692"/>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2531581245" sldId="2147483693"/>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3902163743" sldId="2147483694"/>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2126056322" sldId="2147483695"/>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1524845808" sldId="2147483696"/>
          </pc:sldLayoutMkLst>
        </pc:sldLayoutChg>
        <pc:sldLayoutChg chg="add del">
          <pc:chgData name="Jyotsna Gunwant" userId="cf5f5e2e250e7bb2" providerId="Windows Live" clId="Web-{072C3310-EC44-47C4-8CF7-D55BF53DCD2A}" dt="2022-01-21T11:37:27.072" v="1"/>
          <pc:sldLayoutMkLst>
            <pc:docMk/>
            <pc:sldMasterMk cId="3221822769" sldId="2147483698"/>
            <pc:sldLayoutMk cId="3739953331" sldId="2147483697"/>
          </pc:sldLayoutMkLst>
        </pc:sldLayoutChg>
      </pc:sldMasterChg>
      <pc:sldMasterChg chg="add del addSldLayout delSldLayout">
        <pc:chgData name="Jyotsna Gunwant" userId="cf5f5e2e250e7bb2" providerId="Windows Live" clId="Web-{072C3310-EC44-47C4-8CF7-D55BF53DCD2A}" dt="2022-01-21T11:37:50.494" v="5"/>
        <pc:sldMasterMkLst>
          <pc:docMk/>
          <pc:sldMasterMk cId="669330136" sldId="2147483724"/>
        </pc:sldMasterMkLst>
        <pc:sldLayoutChg chg="add del">
          <pc:chgData name="Jyotsna Gunwant" userId="cf5f5e2e250e7bb2" providerId="Windows Live" clId="Web-{072C3310-EC44-47C4-8CF7-D55BF53DCD2A}" dt="2022-01-21T11:37:50.494" v="5"/>
          <pc:sldLayoutMkLst>
            <pc:docMk/>
            <pc:sldMasterMk cId="669330136" sldId="2147483724"/>
            <pc:sldLayoutMk cId="2662197860" sldId="2147483713"/>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2990183275" sldId="2147483714"/>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3489707891" sldId="2147483715"/>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1512084554" sldId="2147483716"/>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3256615016" sldId="2147483717"/>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1846429578" sldId="2147483718"/>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4282378999" sldId="2147483719"/>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1812906841" sldId="2147483720"/>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1169332976" sldId="2147483721"/>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2470406446" sldId="2147483722"/>
          </pc:sldLayoutMkLst>
        </pc:sldLayoutChg>
        <pc:sldLayoutChg chg="add del">
          <pc:chgData name="Jyotsna Gunwant" userId="cf5f5e2e250e7bb2" providerId="Windows Live" clId="Web-{072C3310-EC44-47C4-8CF7-D55BF53DCD2A}" dt="2022-01-21T11:37:50.494" v="5"/>
          <pc:sldLayoutMkLst>
            <pc:docMk/>
            <pc:sldMasterMk cId="669330136" sldId="2147483724"/>
            <pc:sldLayoutMk cId="1776220628" sldId="2147483723"/>
          </pc:sldLayoutMkLst>
        </pc:sldLayoutChg>
      </pc:sldMasterChg>
      <pc:sldMasterChg chg="add addSldLayout">
        <pc:chgData name="Jyotsna Gunwant" userId="cf5f5e2e250e7bb2" providerId="Windows Live" clId="Web-{072C3310-EC44-47C4-8CF7-D55BF53DCD2A}" dt="2022-01-21T11:37:57.447" v="8"/>
        <pc:sldMasterMkLst>
          <pc:docMk/>
          <pc:sldMasterMk cId="1224569831" sldId="2147483750"/>
        </pc:sldMasterMkLst>
        <pc:sldLayoutChg chg="add">
          <pc:chgData name="Jyotsna Gunwant" userId="cf5f5e2e250e7bb2" providerId="Windows Live" clId="Web-{072C3310-EC44-47C4-8CF7-D55BF53DCD2A}" dt="2022-01-21T11:37:57.447" v="8"/>
          <pc:sldLayoutMkLst>
            <pc:docMk/>
            <pc:sldMasterMk cId="1224569831" sldId="2147483750"/>
            <pc:sldLayoutMk cId="1732130053" sldId="2147483739"/>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1817478166" sldId="2147483740"/>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2854370825" sldId="2147483741"/>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323770213" sldId="2147483742"/>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1913354959" sldId="2147483743"/>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2585250488" sldId="2147483744"/>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4234005209" sldId="2147483745"/>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184694977" sldId="2147483746"/>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4240603719" sldId="2147483747"/>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420896077" sldId="2147483748"/>
          </pc:sldLayoutMkLst>
        </pc:sldLayoutChg>
        <pc:sldLayoutChg chg="add">
          <pc:chgData name="Jyotsna Gunwant" userId="cf5f5e2e250e7bb2" providerId="Windows Live" clId="Web-{072C3310-EC44-47C4-8CF7-D55BF53DCD2A}" dt="2022-01-21T11:37:57.447" v="8"/>
          <pc:sldLayoutMkLst>
            <pc:docMk/>
            <pc:sldMasterMk cId="1224569831" sldId="2147483750"/>
            <pc:sldLayoutMk cId="2369317506" sldId="2147483749"/>
          </pc:sldLayoutMkLst>
        </pc:sldLayoutChg>
      </pc:sldMasterChg>
    </pc:docChg>
  </pc:docChgLst>
  <pc:docChgLst>
    <pc:chgData name="Akshita Arya" userId="e602f81f9966474e" providerId="Windows Live" clId="Web-{0253F4BF-17F1-4168-B2F2-917BB78A4D64}"/>
    <pc:docChg chg="modSld">
      <pc:chgData name="Akshita Arya" userId="e602f81f9966474e" providerId="Windows Live" clId="Web-{0253F4BF-17F1-4168-B2F2-917BB78A4D64}" dt="2022-01-22T17:10:46.378" v="0" actId="20577"/>
      <pc:docMkLst>
        <pc:docMk/>
      </pc:docMkLst>
      <pc:sldChg chg="modSp">
        <pc:chgData name="Akshita Arya" userId="e602f81f9966474e" providerId="Windows Live" clId="Web-{0253F4BF-17F1-4168-B2F2-917BB78A4D64}" dt="2022-01-22T17:10:46.378" v="0" actId="20577"/>
        <pc:sldMkLst>
          <pc:docMk/>
          <pc:sldMk cId="3128049169" sldId="262"/>
        </pc:sldMkLst>
        <pc:spChg chg="mod">
          <ac:chgData name="Akshita Arya" userId="e602f81f9966474e" providerId="Windows Live" clId="Web-{0253F4BF-17F1-4168-B2F2-917BB78A4D64}" dt="2022-01-22T17:10:46.378" v="0" actId="20577"/>
          <ac:spMkLst>
            <pc:docMk/>
            <pc:sldMk cId="3128049169" sldId="262"/>
            <ac:spMk id="16" creationId="{1466C0EB-C76C-4D15-8E10-1F503D6DB044}"/>
          </ac:spMkLst>
        </pc:spChg>
      </pc:sldChg>
    </pc:docChg>
  </pc:docChgLst>
  <pc:docChgLst>
    <pc:chgData name="Jyotsna Gunwant" userId="cf5f5e2e250e7bb2" providerId="Windows Live" clId="Web-{21460CE1-3DC8-4F27-B2B5-2AB61FA8E0FF}"/>
    <pc:docChg chg="modSld">
      <pc:chgData name="Jyotsna Gunwant" userId="cf5f5e2e250e7bb2" providerId="Windows Live" clId="Web-{21460CE1-3DC8-4F27-B2B5-2AB61FA8E0FF}" dt="2022-01-21T13:02:15.234" v="0"/>
      <pc:docMkLst>
        <pc:docMk/>
      </pc:docMkLst>
      <pc:sldChg chg="mod modShow">
        <pc:chgData name="Jyotsna Gunwant" userId="cf5f5e2e250e7bb2" providerId="Windows Live" clId="Web-{21460CE1-3DC8-4F27-B2B5-2AB61FA8E0FF}" dt="2022-01-21T13:02:15.234" v="0"/>
        <pc:sldMkLst>
          <pc:docMk/>
          <pc:sldMk cId="1624217584" sldId="258"/>
        </pc:sldMkLst>
      </pc:sldChg>
    </pc:docChg>
  </pc:docChgLst>
  <pc:docChgLst>
    <pc:chgData name="Akshita Arya" userId="e602f81f9966474e" providerId="LiveId" clId="{A7BCA96E-9E60-4045-A3CE-4DC5F9DA3A10}"/>
    <pc:docChg chg="custSel modSld">
      <pc:chgData name="Akshita Arya" userId="e602f81f9966474e" providerId="LiveId" clId="{A7BCA96E-9E60-4045-A3CE-4DC5F9DA3A10}" dt="2022-01-22T12:33:26.677" v="11" actId="27636"/>
      <pc:docMkLst>
        <pc:docMk/>
      </pc:docMkLst>
      <pc:sldChg chg="modSp">
        <pc:chgData name="Akshita Arya" userId="e602f81f9966474e" providerId="LiveId" clId="{A7BCA96E-9E60-4045-A3CE-4DC5F9DA3A10}" dt="2022-01-22T12:32:05.398" v="4" actId="20577"/>
        <pc:sldMkLst>
          <pc:docMk/>
          <pc:sldMk cId="280170448" sldId="257"/>
        </pc:sldMkLst>
        <pc:spChg chg="mod">
          <ac:chgData name="Akshita Arya" userId="e602f81f9966474e" providerId="LiveId" clId="{A7BCA96E-9E60-4045-A3CE-4DC5F9DA3A10}" dt="2022-01-22T12:32:05.398" v="4" actId="20577"/>
          <ac:spMkLst>
            <pc:docMk/>
            <pc:sldMk cId="280170448" sldId="257"/>
            <ac:spMk id="2" creationId="{BC644354-03AD-4B1D-B513-7E1E40FBDC61}"/>
          </ac:spMkLst>
        </pc:spChg>
      </pc:sldChg>
      <pc:sldChg chg="modSp">
        <pc:chgData name="Akshita Arya" userId="e602f81f9966474e" providerId="LiveId" clId="{A7BCA96E-9E60-4045-A3CE-4DC5F9DA3A10}" dt="2022-01-22T12:33:26.677" v="11" actId="27636"/>
        <pc:sldMkLst>
          <pc:docMk/>
          <pc:sldMk cId="3391126460" sldId="260"/>
        </pc:sldMkLst>
        <pc:spChg chg="mod">
          <ac:chgData name="Akshita Arya" userId="e602f81f9966474e" providerId="LiveId" clId="{A7BCA96E-9E60-4045-A3CE-4DC5F9DA3A10}" dt="2022-01-22T12:33:26.677" v="11" actId="27636"/>
          <ac:spMkLst>
            <pc:docMk/>
            <pc:sldMk cId="3391126460" sldId="260"/>
            <ac:spMk id="3" creationId="{911B0908-9D4A-4521-A25A-73184D72F23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E2E11E-2F37-4A1B-99CB-23DCFD3B8CA1}"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9E5CC6E2-A80B-4B3C-9981-C047E73833D3}">
      <dgm:prSet/>
      <dgm:spPr/>
      <dgm:t>
        <a:bodyPr/>
        <a:lstStyle/>
        <a:p>
          <a:r>
            <a:rPr lang="en-US" b="0" i="0"/>
            <a:t>Scikit-learn is probably </a:t>
          </a:r>
          <a:r>
            <a:rPr lang="en-US" b="1" i="0"/>
            <a:t>the most useful library for machine learning in Python</a:t>
          </a:r>
          <a:r>
            <a:rPr lang="en-US" b="0" i="0"/>
            <a:t>. </a:t>
          </a:r>
          <a:endParaRPr lang="en-US"/>
        </a:p>
      </dgm:t>
    </dgm:pt>
    <dgm:pt modelId="{32DD8C31-F216-41F1-ACDB-2607E03A245B}" type="parTrans" cxnId="{6CB9C084-E8E6-492A-93F0-92B42A327853}">
      <dgm:prSet/>
      <dgm:spPr/>
      <dgm:t>
        <a:bodyPr/>
        <a:lstStyle/>
        <a:p>
          <a:endParaRPr lang="en-US"/>
        </a:p>
      </dgm:t>
    </dgm:pt>
    <dgm:pt modelId="{7AF4C152-31E5-410E-9A5B-BBD5E0FAAFD0}" type="sibTrans" cxnId="{6CB9C084-E8E6-492A-93F0-92B42A327853}">
      <dgm:prSet/>
      <dgm:spPr/>
      <dgm:t>
        <a:bodyPr/>
        <a:lstStyle/>
        <a:p>
          <a:endParaRPr lang="en-US"/>
        </a:p>
      </dgm:t>
    </dgm:pt>
    <dgm:pt modelId="{676BCFF6-9ADE-43F3-9071-F508C245A1D0}">
      <dgm:prSet/>
      <dgm:spPr/>
      <dgm:t>
        <a:bodyPr/>
        <a:lstStyle/>
        <a:p>
          <a:r>
            <a:rPr lang="en-US" b="0" i="0"/>
            <a:t>The sklearn library contains a lot of efficient tools for machine learning and statistical modeling including classification, regression, clustering and dimensionality reduction</a:t>
          </a:r>
          <a:endParaRPr lang="en-US"/>
        </a:p>
      </dgm:t>
    </dgm:pt>
    <dgm:pt modelId="{FEA96C6B-3904-44E1-80BA-DD8FA5415A61}" type="parTrans" cxnId="{7F6A67D1-34C6-46EB-AE6B-AFF575FF1827}">
      <dgm:prSet/>
      <dgm:spPr/>
      <dgm:t>
        <a:bodyPr/>
        <a:lstStyle/>
        <a:p>
          <a:endParaRPr lang="en-US"/>
        </a:p>
      </dgm:t>
    </dgm:pt>
    <dgm:pt modelId="{B996A8C0-32B4-441D-A0AA-E1F9CF4CF3A1}" type="sibTrans" cxnId="{7F6A67D1-34C6-46EB-AE6B-AFF575FF1827}">
      <dgm:prSet/>
      <dgm:spPr/>
      <dgm:t>
        <a:bodyPr/>
        <a:lstStyle/>
        <a:p>
          <a:endParaRPr lang="en-US"/>
        </a:p>
      </dgm:t>
    </dgm:pt>
    <dgm:pt modelId="{AE357007-C0DB-4EB5-97AE-6FB95DFFC4E6}" type="pres">
      <dgm:prSet presAssocID="{F9E2E11E-2F37-4A1B-99CB-23DCFD3B8CA1}" presName="outerComposite" presStyleCnt="0">
        <dgm:presLayoutVars>
          <dgm:chMax val="5"/>
          <dgm:dir/>
          <dgm:resizeHandles val="exact"/>
        </dgm:presLayoutVars>
      </dgm:prSet>
      <dgm:spPr/>
    </dgm:pt>
    <dgm:pt modelId="{C7268279-0592-47BF-AC13-EEBA0233F86E}" type="pres">
      <dgm:prSet presAssocID="{F9E2E11E-2F37-4A1B-99CB-23DCFD3B8CA1}" presName="dummyMaxCanvas" presStyleCnt="0">
        <dgm:presLayoutVars/>
      </dgm:prSet>
      <dgm:spPr/>
    </dgm:pt>
    <dgm:pt modelId="{D2855A87-50A8-4877-95DB-A51714DDD081}" type="pres">
      <dgm:prSet presAssocID="{F9E2E11E-2F37-4A1B-99CB-23DCFD3B8CA1}" presName="TwoNodes_1" presStyleLbl="node1" presStyleIdx="0" presStyleCnt="2">
        <dgm:presLayoutVars>
          <dgm:bulletEnabled val="1"/>
        </dgm:presLayoutVars>
      </dgm:prSet>
      <dgm:spPr/>
    </dgm:pt>
    <dgm:pt modelId="{5D9CCB25-4832-4B3C-B57F-A89E8374B0A8}" type="pres">
      <dgm:prSet presAssocID="{F9E2E11E-2F37-4A1B-99CB-23DCFD3B8CA1}" presName="TwoNodes_2" presStyleLbl="node1" presStyleIdx="1" presStyleCnt="2">
        <dgm:presLayoutVars>
          <dgm:bulletEnabled val="1"/>
        </dgm:presLayoutVars>
      </dgm:prSet>
      <dgm:spPr/>
    </dgm:pt>
    <dgm:pt modelId="{C6AE01F4-783C-4C2E-B4E2-D043F666BB66}" type="pres">
      <dgm:prSet presAssocID="{F9E2E11E-2F37-4A1B-99CB-23DCFD3B8CA1}" presName="TwoConn_1-2" presStyleLbl="fgAccFollowNode1" presStyleIdx="0" presStyleCnt="1">
        <dgm:presLayoutVars>
          <dgm:bulletEnabled val="1"/>
        </dgm:presLayoutVars>
      </dgm:prSet>
      <dgm:spPr/>
    </dgm:pt>
    <dgm:pt modelId="{82322C05-61BE-40BB-8E73-137CC691AB1E}" type="pres">
      <dgm:prSet presAssocID="{F9E2E11E-2F37-4A1B-99CB-23DCFD3B8CA1}" presName="TwoNodes_1_text" presStyleLbl="node1" presStyleIdx="1" presStyleCnt="2">
        <dgm:presLayoutVars>
          <dgm:bulletEnabled val="1"/>
        </dgm:presLayoutVars>
      </dgm:prSet>
      <dgm:spPr/>
    </dgm:pt>
    <dgm:pt modelId="{AF11279D-5968-4D3E-81B6-A55D9152CD1A}" type="pres">
      <dgm:prSet presAssocID="{F9E2E11E-2F37-4A1B-99CB-23DCFD3B8CA1}" presName="TwoNodes_2_text" presStyleLbl="node1" presStyleIdx="1" presStyleCnt="2">
        <dgm:presLayoutVars>
          <dgm:bulletEnabled val="1"/>
        </dgm:presLayoutVars>
      </dgm:prSet>
      <dgm:spPr/>
    </dgm:pt>
  </dgm:ptLst>
  <dgm:cxnLst>
    <dgm:cxn modelId="{91D7E021-0559-4C5B-8C9B-BCE52BFE5E80}" type="presOf" srcId="{9E5CC6E2-A80B-4B3C-9981-C047E73833D3}" destId="{D2855A87-50A8-4877-95DB-A51714DDD081}" srcOrd="0" destOrd="0" presId="urn:microsoft.com/office/officeart/2005/8/layout/vProcess5"/>
    <dgm:cxn modelId="{218ADC31-3F9D-4620-A59A-67A1677A3907}" type="presOf" srcId="{676BCFF6-9ADE-43F3-9071-F508C245A1D0}" destId="{AF11279D-5968-4D3E-81B6-A55D9152CD1A}" srcOrd="1" destOrd="0" presId="urn:microsoft.com/office/officeart/2005/8/layout/vProcess5"/>
    <dgm:cxn modelId="{DF3FB240-8895-4904-BF63-1A865C22B140}" type="presOf" srcId="{676BCFF6-9ADE-43F3-9071-F508C245A1D0}" destId="{5D9CCB25-4832-4B3C-B57F-A89E8374B0A8}" srcOrd="0" destOrd="0" presId="urn:microsoft.com/office/officeart/2005/8/layout/vProcess5"/>
    <dgm:cxn modelId="{6551A05C-041F-440A-A634-866348F35D6C}" type="presOf" srcId="{7AF4C152-31E5-410E-9A5B-BBD5E0FAAFD0}" destId="{C6AE01F4-783C-4C2E-B4E2-D043F666BB66}" srcOrd="0" destOrd="0" presId="urn:microsoft.com/office/officeart/2005/8/layout/vProcess5"/>
    <dgm:cxn modelId="{41C2224D-7C8C-40B6-9EEC-F92B7BF91A1C}" type="presOf" srcId="{9E5CC6E2-A80B-4B3C-9981-C047E73833D3}" destId="{82322C05-61BE-40BB-8E73-137CC691AB1E}" srcOrd="1" destOrd="0" presId="urn:microsoft.com/office/officeart/2005/8/layout/vProcess5"/>
    <dgm:cxn modelId="{6CB9C084-E8E6-492A-93F0-92B42A327853}" srcId="{F9E2E11E-2F37-4A1B-99CB-23DCFD3B8CA1}" destId="{9E5CC6E2-A80B-4B3C-9981-C047E73833D3}" srcOrd="0" destOrd="0" parTransId="{32DD8C31-F216-41F1-ACDB-2607E03A245B}" sibTransId="{7AF4C152-31E5-410E-9A5B-BBD5E0FAAFD0}"/>
    <dgm:cxn modelId="{DF8D7D85-EC17-4539-BEF1-2FBA86843351}" type="presOf" srcId="{F9E2E11E-2F37-4A1B-99CB-23DCFD3B8CA1}" destId="{AE357007-C0DB-4EB5-97AE-6FB95DFFC4E6}" srcOrd="0" destOrd="0" presId="urn:microsoft.com/office/officeart/2005/8/layout/vProcess5"/>
    <dgm:cxn modelId="{7F6A67D1-34C6-46EB-AE6B-AFF575FF1827}" srcId="{F9E2E11E-2F37-4A1B-99CB-23DCFD3B8CA1}" destId="{676BCFF6-9ADE-43F3-9071-F508C245A1D0}" srcOrd="1" destOrd="0" parTransId="{FEA96C6B-3904-44E1-80BA-DD8FA5415A61}" sibTransId="{B996A8C0-32B4-441D-A0AA-E1F9CF4CF3A1}"/>
    <dgm:cxn modelId="{0AF04A0E-4641-4359-B57D-47859468EF39}" type="presParOf" srcId="{AE357007-C0DB-4EB5-97AE-6FB95DFFC4E6}" destId="{C7268279-0592-47BF-AC13-EEBA0233F86E}" srcOrd="0" destOrd="0" presId="urn:microsoft.com/office/officeart/2005/8/layout/vProcess5"/>
    <dgm:cxn modelId="{C600F6B4-6379-4FEC-A094-4491A3E6E164}" type="presParOf" srcId="{AE357007-C0DB-4EB5-97AE-6FB95DFFC4E6}" destId="{D2855A87-50A8-4877-95DB-A51714DDD081}" srcOrd="1" destOrd="0" presId="urn:microsoft.com/office/officeart/2005/8/layout/vProcess5"/>
    <dgm:cxn modelId="{CC344B6F-45AC-4013-9E42-D2F63951326D}" type="presParOf" srcId="{AE357007-C0DB-4EB5-97AE-6FB95DFFC4E6}" destId="{5D9CCB25-4832-4B3C-B57F-A89E8374B0A8}" srcOrd="2" destOrd="0" presId="urn:microsoft.com/office/officeart/2005/8/layout/vProcess5"/>
    <dgm:cxn modelId="{74F8605D-3FC5-4302-A723-70D88FF6EB17}" type="presParOf" srcId="{AE357007-C0DB-4EB5-97AE-6FB95DFFC4E6}" destId="{C6AE01F4-783C-4C2E-B4E2-D043F666BB66}" srcOrd="3" destOrd="0" presId="urn:microsoft.com/office/officeart/2005/8/layout/vProcess5"/>
    <dgm:cxn modelId="{32F780B9-E852-4FCE-9FB6-BDAAB1C9E318}" type="presParOf" srcId="{AE357007-C0DB-4EB5-97AE-6FB95DFFC4E6}" destId="{82322C05-61BE-40BB-8E73-137CC691AB1E}" srcOrd="4" destOrd="0" presId="urn:microsoft.com/office/officeart/2005/8/layout/vProcess5"/>
    <dgm:cxn modelId="{1799C5D7-6273-406A-940B-548B4E1B2183}" type="presParOf" srcId="{AE357007-C0DB-4EB5-97AE-6FB95DFFC4E6}" destId="{AF11279D-5968-4D3E-81B6-A55D9152CD1A}"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55A87-50A8-4877-95DB-A51714DDD081}">
      <dsp:nvSpPr>
        <dsp:cNvPr id="0" name=""/>
        <dsp:cNvSpPr/>
      </dsp:nvSpPr>
      <dsp:spPr>
        <a:xfrm>
          <a:off x="0" y="0"/>
          <a:ext cx="7852012" cy="17145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Scikit-learn is probably </a:t>
          </a:r>
          <a:r>
            <a:rPr lang="en-US" sz="2100" b="1" i="0" kern="1200"/>
            <a:t>the most useful library for machine learning in Python</a:t>
          </a:r>
          <a:r>
            <a:rPr lang="en-US" sz="2100" b="0" i="0" kern="1200"/>
            <a:t>. </a:t>
          </a:r>
          <a:endParaRPr lang="en-US" sz="2100" kern="1200"/>
        </a:p>
      </dsp:txBody>
      <dsp:txXfrm>
        <a:off x="50216" y="50216"/>
        <a:ext cx="6079943" cy="1614068"/>
      </dsp:txXfrm>
    </dsp:sp>
    <dsp:sp modelId="{5D9CCB25-4832-4B3C-B57F-A89E8374B0A8}">
      <dsp:nvSpPr>
        <dsp:cNvPr id="0" name=""/>
        <dsp:cNvSpPr/>
      </dsp:nvSpPr>
      <dsp:spPr>
        <a:xfrm>
          <a:off x="1385649" y="2095500"/>
          <a:ext cx="7852012" cy="17145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The sklearn library contains a lot of efficient tools for machine learning and statistical modeling including classification, regression, clustering and dimensionality reduction</a:t>
          </a:r>
          <a:endParaRPr lang="en-US" sz="2100" kern="1200"/>
        </a:p>
      </dsp:txBody>
      <dsp:txXfrm>
        <a:off x="1435865" y="2145716"/>
        <a:ext cx="5251506" cy="1614068"/>
      </dsp:txXfrm>
    </dsp:sp>
    <dsp:sp modelId="{C6AE01F4-783C-4C2E-B4E2-D043F666BB66}">
      <dsp:nvSpPr>
        <dsp:cNvPr id="0" name=""/>
        <dsp:cNvSpPr/>
      </dsp:nvSpPr>
      <dsp:spPr>
        <a:xfrm>
          <a:off x="6737587" y="1347787"/>
          <a:ext cx="1114425" cy="111442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988333" y="1347787"/>
        <a:ext cx="612933" cy="8386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00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377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8525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469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406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089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31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1335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3213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1747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1/24/2022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5437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1/24/2022</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22456983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nyxtruth.com/2019/12/20/starting-out-in-information-technolog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article/techhr15/technology-across-hr-value-chain-11975"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 descr="An abstract cyber space concept">
            <a:extLst>
              <a:ext uri="{FF2B5EF4-FFF2-40B4-BE49-F238E27FC236}">
                <a16:creationId xmlns:a16="http://schemas.microsoft.com/office/drawing/2014/main" id="{5D7A7E2E-43D9-4419-A0B3-0E0FAD7EB62D}"/>
              </a:ext>
            </a:extLst>
          </p:cNvPr>
          <p:cNvPicPr>
            <a:picLocks noChangeAspect="1"/>
          </p:cNvPicPr>
          <p:nvPr/>
        </p:nvPicPr>
        <p:blipFill rotWithShape="1">
          <a:blip r:embed="rId2">
            <a:alphaModFix/>
          </a:blip>
          <a:srcRect/>
          <a:stretch/>
        </p:blipFill>
        <p:spPr>
          <a:xfrm>
            <a:off x="20" y="1571"/>
            <a:ext cx="12191980" cy="6856429"/>
          </a:xfrm>
          <a:prstGeom prst="rect">
            <a:avLst/>
          </a:prstGeom>
        </p:spPr>
      </p:pic>
      <p:sp>
        <p:nvSpPr>
          <p:cNvPr id="56" name="Rectangle 55">
            <a:extLst>
              <a:ext uri="{FF2B5EF4-FFF2-40B4-BE49-F238E27FC236}">
                <a16:creationId xmlns:a16="http://schemas.microsoft.com/office/drawing/2014/main" id="{87B080E6-308F-4DD8-A448-707DFB83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2286000" y="1523999"/>
            <a:ext cx="7620000" cy="1905001"/>
          </a:xfrm>
        </p:spPr>
        <p:txBody>
          <a:bodyPr>
            <a:normAutofit/>
          </a:bodyPr>
          <a:lstStyle/>
          <a:p>
            <a:pPr algn="ctr"/>
            <a:br>
              <a:rPr lang="en-US">
                <a:solidFill>
                  <a:srgbClr val="FFFFFF"/>
                </a:solidFill>
              </a:rPr>
            </a:br>
            <a:br>
              <a:rPr lang="en-US"/>
            </a:br>
            <a:endParaRPr lang="en-US">
              <a:solidFill>
                <a:srgbClr val="FFFFFF"/>
              </a:solidFill>
            </a:endParaRPr>
          </a:p>
        </p:txBody>
      </p:sp>
      <p:sp>
        <p:nvSpPr>
          <p:cNvPr id="3" name="Subtitle 2"/>
          <p:cNvSpPr>
            <a:spLocks noGrp="1"/>
          </p:cNvSpPr>
          <p:nvPr>
            <p:ph type="subTitle" idx="1"/>
          </p:nvPr>
        </p:nvSpPr>
        <p:spPr>
          <a:xfrm>
            <a:off x="2939235" y="4420121"/>
            <a:ext cx="6391672" cy="1172672"/>
          </a:xfrm>
        </p:spPr>
        <p:txBody>
          <a:bodyPr vert="horz" lIns="91440" tIns="45720" rIns="91440" bIns="45720" rtlCol="0" anchor="t">
            <a:normAutofit/>
          </a:bodyPr>
          <a:lstStyle/>
          <a:p>
            <a:pPr algn="ctr"/>
            <a:r>
              <a:rPr lang="en-US" sz="2400" b="1">
                <a:ea typeface="+mn-lt"/>
                <a:cs typeface="+mn-lt"/>
              </a:rPr>
              <a:t>A MACHINE LEARNING WEB APP </a:t>
            </a:r>
            <a:endParaRPr lang="en-US" sz="2400" b="1"/>
          </a:p>
        </p:txBody>
      </p:sp>
      <p:cxnSp>
        <p:nvCxnSpPr>
          <p:cNvPr id="58" name="Straight Connector 57">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3228" y="3795164"/>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0E4C2D9-7062-41F8-B067-4CCBA51D87D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31B0A804-C936-44AB-89A8-A92E2505B775}"/>
              </a:ext>
            </a:extLst>
          </p:cNvPr>
          <p:cNvSpPr txBox="1"/>
          <p:nvPr/>
        </p:nvSpPr>
        <p:spPr>
          <a:xfrm>
            <a:off x="2769079" y="1331343"/>
            <a:ext cx="764587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      INNINGS SCORE PREDICTOR </a:t>
            </a:r>
            <a:endParaRPr lang="en-US"/>
          </a:p>
          <a:p>
            <a:r>
              <a:rPr lang="en-US" sz="3200" b="1"/>
              <a:t>                                 FOR</a:t>
            </a:r>
            <a:endParaRPr lang="en-US"/>
          </a:p>
          <a:p>
            <a:r>
              <a:rPr lang="en-US" sz="3200" b="1"/>
              <a:t>   INDIAN PREMIERE LEAUGE (IPL)</a:t>
            </a:r>
            <a:endParaRPr lang="en-US"/>
          </a:p>
        </p:txBody>
      </p:sp>
      <p:sp>
        <p:nvSpPr>
          <p:cNvPr id="6" name="TextBox 5">
            <a:extLst>
              <a:ext uri="{FF2B5EF4-FFF2-40B4-BE49-F238E27FC236}">
                <a16:creationId xmlns:a16="http://schemas.microsoft.com/office/drawing/2014/main" id="{71C4D327-2A8D-437F-8B07-4D478D663DF0}"/>
              </a:ext>
            </a:extLst>
          </p:cNvPr>
          <p:cNvSpPr txBox="1"/>
          <p:nvPr/>
        </p:nvSpPr>
        <p:spPr>
          <a:xfrm>
            <a:off x="209909" y="538575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Made by:</a:t>
            </a:r>
          </a:p>
          <a:p>
            <a:r>
              <a:rPr lang="en-US"/>
              <a:t>Anugrah Geroge</a:t>
            </a:r>
          </a:p>
          <a:p>
            <a:r>
              <a:rPr lang="en-US"/>
              <a:t>Jyotsana Gunwant</a:t>
            </a:r>
          </a:p>
          <a:p>
            <a:r>
              <a:rPr lang="en-US"/>
              <a:t>Akshita Arya</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3523-AAD4-4751-9259-7078C7E2E0A8}"/>
              </a:ext>
            </a:extLst>
          </p:cNvPr>
          <p:cNvSpPr>
            <a:spLocks noGrp="1"/>
          </p:cNvSpPr>
          <p:nvPr>
            <p:ph type="title"/>
          </p:nvPr>
        </p:nvSpPr>
        <p:spPr/>
        <p:txBody>
          <a:bodyPr/>
          <a:lstStyle/>
          <a:p>
            <a:r>
              <a:rPr lang="en-US" b="0">
                <a:ea typeface="+mj-lt"/>
                <a:cs typeface="+mj-lt"/>
              </a:rPr>
              <a:t>Testing strategies</a:t>
            </a:r>
          </a:p>
          <a:p>
            <a:endParaRPr lang="en-US"/>
          </a:p>
        </p:txBody>
      </p:sp>
      <p:sp>
        <p:nvSpPr>
          <p:cNvPr id="3" name="Content Placeholder 2">
            <a:extLst>
              <a:ext uri="{FF2B5EF4-FFF2-40B4-BE49-F238E27FC236}">
                <a16:creationId xmlns:a16="http://schemas.microsoft.com/office/drawing/2014/main" id="{040EB049-6E15-43D6-B9C0-B7EDCB7E7062}"/>
              </a:ext>
            </a:extLst>
          </p:cNvPr>
          <p:cNvSpPr>
            <a:spLocks noGrp="1"/>
          </p:cNvSpPr>
          <p:nvPr>
            <p:ph idx="1"/>
          </p:nvPr>
        </p:nvSpPr>
        <p:spPr/>
        <p:txBody>
          <a:bodyPr vert="horz" lIns="91440" tIns="45720" rIns="91440" bIns="45720" rtlCol="0" anchor="t">
            <a:normAutofit/>
          </a:bodyPr>
          <a:lstStyle/>
          <a:p>
            <a:r>
              <a:rPr lang="en-US">
                <a:ea typeface="+mn-lt"/>
                <a:cs typeface="+mn-lt"/>
              </a:rPr>
              <a:t>Unit tests:</a:t>
            </a:r>
            <a:endParaRPr lang="en-US"/>
          </a:p>
          <a:p>
            <a:pPr marL="0" indent="0">
              <a:buNone/>
            </a:pPr>
            <a:r>
              <a:rPr lang="en-US">
                <a:ea typeface="+mn-lt"/>
                <a:cs typeface="+mn-lt"/>
              </a:rPr>
              <a:t>         The program is broken down into blocks, and each element (unit) is tested separately. </a:t>
            </a:r>
            <a:endParaRPr lang="en-US"/>
          </a:p>
          <a:p>
            <a:r>
              <a:rPr lang="en-US">
                <a:ea typeface="+mn-lt"/>
                <a:cs typeface="+mn-lt"/>
              </a:rPr>
              <a:t>Regression tests:</a:t>
            </a:r>
          </a:p>
          <a:p>
            <a:pPr marL="0" indent="0">
              <a:buNone/>
            </a:pPr>
            <a:r>
              <a:rPr lang="en-US">
                <a:ea typeface="+mn-lt"/>
                <a:cs typeface="+mn-lt"/>
              </a:rPr>
              <a:t>         Covers already tested software to see if it doesn’t suddenly break. </a:t>
            </a:r>
            <a:endParaRPr lang="en-US"/>
          </a:p>
          <a:p>
            <a:r>
              <a:rPr lang="en-US">
                <a:ea typeface="+mn-lt"/>
                <a:cs typeface="+mn-lt"/>
              </a:rPr>
              <a:t>Integration tests:</a:t>
            </a:r>
          </a:p>
          <a:p>
            <a:pPr marL="0" indent="0">
              <a:buNone/>
            </a:pPr>
            <a:r>
              <a:rPr lang="en-US">
                <a:ea typeface="+mn-lt"/>
                <a:cs typeface="+mn-lt"/>
              </a:rPr>
              <a:t>          observes how multiple components of the program work together. </a:t>
            </a:r>
          </a:p>
          <a:p>
            <a:pPr marL="0" indent="0">
              <a:buNone/>
            </a:pPr>
            <a:r>
              <a:rPr lang="en-US">
                <a:ea typeface="+mn-lt"/>
                <a:cs typeface="+mn-lt"/>
              </a:rPr>
              <a:t>                           </a:t>
            </a:r>
          </a:p>
          <a:p>
            <a:pPr marL="0" indent="0">
              <a:buNone/>
            </a:pPr>
            <a:r>
              <a:rPr lang="en-US">
                <a:ea typeface="+mn-lt"/>
                <a:cs typeface="+mn-lt"/>
              </a:rPr>
              <a:t>                                *ML model needs not only to be tested but evaluated.* </a:t>
            </a:r>
            <a:endParaRPr lang="en-US"/>
          </a:p>
        </p:txBody>
      </p:sp>
    </p:spTree>
    <p:extLst>
      <p:ext uri="{BB962C8B-B14F-4D97-AF65-F5344CB8AC3E}">
        <p14:creationId xmlns:p14="http://schemas.microsoft.com/office/powerpoint/2010/main" val="183089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23680-18D0-42AF-9F27-E2FDC3DF9153}"/>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MACHINE LEARNING MODELS FOR TESTING</a:t>
            </a:r>
          </a:p>
        </p:txBody>
      </p:sp>
      <p:sp>
        <p:nvSpPr>
          <p:cNvPr id="3" name="Content Placeholder 2">
            <a:extLst>
              <a:ext uri="{FF2B5EF4-FFF2-40B4-BE49-F238E27FC236}">
                <a16:creationId xmlns:a16="http://schemas.microsoft.com/office/drawing/2014/main" id="{17C0403A-A291-4588-A72F-C549D7C390EE}"/>
              </a:ext>
            </a:extLst>
          </p:cNvPr>
          <p:cNvSpPr>
            <a:spLocks noGrp="1"/>
          </p:cNvSpPr>
          <p:nvPr>
            <p:ph idx="1"/>
          </p:nvPr>
        </p:nvSpPr>
        <p:spPr>
          <a:xfrm>
            <a:off x="6096000" y="762000"/>
            <a:ext cx="4572000" cy="5334000"/>
          </a:xfrm>
        </p:spPr>
        <p:txBody>
          <a:bodyPr anchor="ctr">
            <a:normAutofit/>
          </a:bodyPr>
          <a:lstStyle/>
          <a:p>
            <a:r>
              <a:rPr lang="en-US" sz="2400" b="1"/>
              <a:t>SUPERVISED LEARNING</a:t>
            </a:r>
          </a:p>
          <a:p>
            <a:pPr>
              <a:buFont typeface="Wingdings" panose="020B0604020202020204" pitchFamily="34" charset="0"/>
              <a:buChar char="Ø"/>
            </a:pPr>
            <a:endParaRPr lang="en-US" sz="2400" b="1"/>
          </a:p>
          <a:p>
            <a:r>
              <a:rPr lang="en-US" sz="2400" b="1"/>
              <a:t>UNSUPERVISED LEARNING</a:t>
            </a:r>
          </a:p>
          <a:p>
            <a:endParaRPr lang="en-US" sz="2400" b="1"/>
          </a:p>
        </p:txBody>
      </p:sp>
    </p:spTree>
    <p:extLst>
      <p:ext uri="{BB962C8B-B14F-4D97-AF65-F5344CB8AC3E}">
        <p14:creationId xmlns:p14="http://schemas.microsoft.com/office/powerpoint/2010/main" val="27048516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4195ED9-15F9-4A18-B356-696821B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FE4C9-E0F4-4BE3-B8E4-F522B34ED692}"/>
              </a:ext>
            </a:extLst>
          </p:cNvPr>
          <p:cNvSpPr>
            <a:spLocks noGrp="1"/>
          </p:cNvSpPr>
          <p:nvPr>
            <p:ph type="title"/>
          </p:nvPr>
        </p:nvSpPr>
        <p:spPr>
          <a:xfrm>
            <a:off x="1289714" y="1524000"/>
            <a:ext cx="3466532" cy="3810000"/>
          </a:xfrm>
        </p:spPr>
        <p:txBody>
          <a:bodyPr anchor="ctr">
            <a:normAutofit/>
          </a:bodyPr>
          <a:lstStyle/>
          <a:p>
            <a:pPr algn="r"/>
            <a:r>
              <a:rPr lang="en-US" err="1"/>
              <a:t>SUPERVISEd</a:t>
            </a:r>
            <a:br>
              <a:rPr lang="en-US"/>
            </a:br>
            <a:r>
              <a:rPr lang="en-US"/>
              <a:t>LEARNING</a:t>
            </a:r>
          </a:p>
        </p:txBody>
      </p:sp>
      <p:sp>
        <p:nvSpPr>
          <p:cNvPr id="3" name="Content Placeholder 2">
            <a:extLst>
              <a:ext uri="{FF2B5EF4-FFF2-40B4-BE49-F238E27FC236}">
                <a16:creationId xmlns:a16="http://schemas.microsoft.com/office/drawing/2014/main" id="{CD4D997C-C37E-4680-80D6-4200B83BCA76}"/>
              </a:ext>
            </a:extLst>
          </p:cNvPr>
          <p:cNvSpPr>
            <a:spLocks noGrp="1"/>
          </p:cNvSpPr>
          <p:nvPr>
            <p:ph idx="1"/>
          </p:nvPr>
        </p:nvSpPr>
        <p:spPr>
          <a:xfrm>
            <a:off x="5147096" y="1250831"/>
            <a:ext cx="6052867" cy="5003320"/>
          </a:xfrm>
        </p:spPr>
        <p:txBody>
          <a:bodyPr vert="horz" lIns="91440" tIns="45720" rIns="91440" bIns="45720" rtlCol="0" anchor="ctr">
            <a:noAutofit/>
          </a:bodyPr>
          <a:lstStyle/>
          <a:p>
            <a:pPr marL="0" indent="0">
              <a:buNone/>
            </a:pPr>
            <a:r>
              <a:rPr lang="en-US" sz="1600" b="1" cap="all"/>
              <a:t>Supervised learning allows collecting data, produces  output from previous experiences. </a:t>
            </a:r>
            <a:endParaRPr lang="en-US" sz="1600" b="1"/>
          </a:p>
          <a:p>
            <a:pPr marL="0" indent="0">
              <a:buNone/>
            </a:pPr>
            <a:r>
              <a:rPr lang="en-US" sz="1600" b="1" cap="all"/>
              <a:t>Helps to optimize performance criteria with the help of experience.</a:t>
            </a:r>
          </a:p>
          <a:p>
            <a:pPr marL="0" indent="0">
              <a:buNone/>
            </a:pPr>
            <a:endParaRPr lang="en-US" cap="all"/>
          </a:p>
        </p:txBody>
      </p:sp>
    </p:spTree>
    <p:extLst>
      <p:ext uri="{BB962C8B-B14F-4D97-AF65-F5344CB8AC3E}">
        <p14:creationId xmlns:p14="http://schemas.microsoft.com/office/powerpoint/2010/main" val="11083982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6">
            <a:extLst>
              <a:ext uri="{FF2B5EF4-FFF2-40B4-BE49-F238E27FC236}">
                <a16:creationId xmlns:a16="http://schemas.microsoft.com/office/drawing/2014/main" id="{74195ED9-15F9-4A18-B356-696821B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8">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AD3E4-5529-40DA-832B-D43F2112E4AD}"/>
              </a:ext>
            </a:extLst>
          </p:cNvPr>
          <p:cNvSpPr>
            <a:spLocks noGrp="1"/>
          </p:cNvSpPr>
          <p:nvPr>
            <p:ph type="title"/>
          </p:nvPr>
        </p:nvSpPr>
        <p:spPr>
          <a:xfrm>
            <a:off x="1289714" y="1524000"/>
            <a:ext cx="3466532" cy="3810000"/>
          </a:xfrm>
        </p:spPr>
        <p:txBody>
          <a:bodyPr anchor="ctr">
            <a:normAutofit/>
          </a:bodyPr>
          <a:lstStyle/>
          <a:p>
            <a:pPr algn="r"/>
            <a:r>
              <a:rPr lang="en-US"/>
              <a:t>UNSUPERVISED</a:t>
            </a:r>
            <a:br>
              <a:rPr lang="en-US"/>
            </a:br>
            <a:r>
              <a:rPr lang="en-US"/>
              <a:t>LEARNING</a:t>
            </a:r>
          </a:p>
        </p:txBody>
      </p:sp>
      <p:sp>
        <p:nvSpPr>
          <p:cNvPr id="3" name="Content Placeholder 2">
            <a:extLst>
              <a:ext uri="{FF2B5EF4-FFF2-40B4-BE49-F238E27FC236}">
                <a16:creationId xmlns:a16="http://schemas.microsoft.com/office/drawing/2014/main" id="{4687BDB1-1766-45E9-8F20-D86B500E309D}"/>
              </a:ext>
            </a:extLst>
          </p:cNvPr>
          <p:cNvSpPr>
            <a:spLocks noGrp="1"/>
          </p:cNvSpPr>
          <p:nvPr>
            <p:ph idx="1"/>
          </p:nvPr>
        </p:nvSpPr>
        <p:spPr>
          <a:xfrm>
            <a:off x="5334000" y="1524000"/>
            <a:ext cx="5334000" cy="3810000"/>
          </a:xfrm>
        </p:spPr>
        <p:txBody>
          <a:bodyPr anchor="ctr">
            <a:normAutofit/>
          </a:bodyPr>
          <a:lstStyle/>
          <a:p>
            <a:r>
              <a:rPr lang="en-US" b="1">
                <a:ea typeface="+mn-lt"/>
                <a:cs typeface="+mn-lt"/>
              </a:rPr>
              <a:t>The machine is restricted to find the hidden structure in unlabeled data by itself.</a:t>
            </a:r>
          </a:p>
          <a:p>
            <a:r>
              <a:rPr lang="en-US" b="1">
                <a:ea typeface="+mn-lt"/>
                <a:cs typeface="+mn-lt"/>
              </a:rPr>
              <a:t>It allows the model to work on its own to discover patterns and information that was previously undetected.</a:t>
            </a:r>
            <a:endParaRPr lang="en-US">
              <a:ea typeface="+mn-lt"/>
              <a:cs typeface="+mn-lt"/>
            </a:endParaRPr>
          </a:p>
          <a:p>
            <a:endParaRPr lang="en-US"/>
          </a:p>
        </p:txBody>
      </p:sp>
    </p:spTree>
    <p:extLst>
      <p:ext uri="{BB962C8B-B14F-4D97-AF65-F5344CB8AC3E}">
        <p14:creationId xmlns:p14="http://schemas.microsoft.com/office/powerpoint/2010/main" val="17346762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 name="Rectangle 8">
            <a:extLst>
              <a:ext uri="{FF2B5EF4-FFF2-40B4-BE49-F238E27FC236}">
                <a16:creationId xmlns:a16="http://schemas.microsoft.com/office/drawing/2014/main" id="{DF80628E-793B-4EE1-B1A1-86EFDEC6C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0">
            <a:extLst>
              <a:ext uri="{FF2B5EF4-FFF2-40B4-BE49-F238E27FC236}">
                <a16:creationId xmlns:a16="http://schemas.microsoft.com/office/drawing/2014/main" id="{1F69E727-9FBD-426F-8146-7962900A2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2">
            <a:extLst>
              <a:ext uri="{FF2B5EF4-FFF2-40B4-BE49-F238E27FC236}">
                <a16:creationId xmlns:a16="http://schemas.microsoft.com/office/drawing/2014/main" id="{53EA78BE-B416-4E78-8FA0-80D94FD78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9AC2D-411E-40AB-8ADB-FE8909C8AC08}"/>
              </a:ext>
            </a:extLst>
          </p:cNvPr>
          <p:cNvSpPr>
            <a:spLocks noGrp="1"/>
          </p:cNvSpPr>
          <p:nvPr>
            <p:ph type="title"/>
          </p:nvPr>
        </p:nvSpPr>
        <p:spPr>
          <a:xfrm>
            <a:off x="1212377" y="2285999"/>
            <a:ext cx="3671247" cy="2286001"/>
          </a:xfrm>
        </p:spPr>
        <p:txBody>
          <a:bodyPr vert="horz" lIns="91440" tIns="45720" rIns="91440" bIns="45720" rtlCol="0" anchor="ctr">
            <a:normAutofit/>
          </a:bodyPr>
          <a:lstStyle/>
          <a:p>
            <a:pPr algn="ctr"/>
            <a:r>
              <a:rPr lang="en-US"/>
              <a:t>LIMITATIONS</a:t>
            </a:r>
          </a:p>
        </p:txBody>
      </p:sp>
      <p:sp>
        <p:nvSpPr>
          <p:cNvPr id="15" name="TextBox 14">
            <a:extLst>
              <a:ext uri="{FF2B5EF4-FFF2-40B4-BE49-F238E27FC236}">
                <a16:creationId xmlns:a16="http://schemas.microsoft.com/office/drawing/2014/main" id="{F99E4D4C-E91A-4680-B27E-CEFF98B27A8D}"/>
              </a:ext>
            </a:extLst>
          </p:cNvPr>
          <p:cNvSpPr txBox="1"/>
          <p:nvPr/>
        </p:nvSpPr>
        <p:spPr>
          <a:xfrm>
            <a:off x="8102181" y="1359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6" name="TextBox 15">
            <a:extLst>
              <a:ext uri="{FF2B5EF4-FFF2-40B4-BE49-F238E27FC236}">
                <a16:creationId xmlns:a16="http://schemas.microsoft.com/office/drawing/2014/main" id="{1466C0EB-C76C-4D15-8E10-1F503D6DB044}"/>
              </a:ext>
            </a:extLst>
          </p:cNvPr>
          <p:cNvSpPr txBox="1"/>
          <p:nvPr/>
        </p:nvSpPr>
        <p:spPr>
          <a:xfrm>
            <a:off x="6850452" y="1990905"/>
            <a:ext cx="455474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Data is temporary.</a:t>
            </a:r>
          </a:p>
          <a:p>
            <a:pPr marL="285750" indent="-285750">
              <a:buFont typeface="Arial"/>
              <a:buChar char="•"/>
            </a:pPr>
            <a:endParaRPr lang="en-US"/>
          </a:p>
          <a:p>
            <a:pPr marL="285750" indent="-285750">
              <a:buFont typeface="Arial"/>
              <a:buChar char="•"/>
            </a:pPr>
            <a:r>
              <a:rPr lang="en-US"/>
              <a:t> Flask and python libraries needs to be </a:t>
            </a:r>
          </a:p>
          <a:p>
            <a:r>
              <a:rPr lang="en-US"/>
              <a:t>      pre-installed in order to run this model.</a:t>
            </a:r>
          </a:p>
          <a:p>
            <a:pPr marL="285750" indent="-285750">
              <a:buFont typeface="Arial"/>
              <a:buChar char="•"/>
            </a:pPr>
            <a:endParaRPr lang="en-US"/>
          </a:p>
          <a:p>
            <a:pPr marL="285750" indent="-285750">
              <a:buFont typeface="Arial"/>
              <a:buChar char="•"/>
            </a:pPr>
            <a:r>
              <a:rPr lang="en-US"/>
              <a:t>One  has to run the code again and </a:t>
            </a:r>
            <a:r>
              <a:rPr lang="en-US" dirty="0"/>
              <a:t>again to go to the interface.</a:t>
            </a:r>
          </a:p>
          <a:p>
            <a:pPr marL="285750" indent="-285750">
              <a:buFont typeface="Arial"/>
              <a:buChar char="•"/>
            </a:pPr>
            <a:endParaRPr lang="en-US"/>
          </a:p>
        </p:txBody>
      </p:sp>
    </p:spTree>
    <p:extLst>
      <p:ext uri="{BB962C8B-B14F-4D97-AF65-F5344CB8AC3E}">
        <p14:creationId xmlns:p14="http://schemas.microsoft.com/office/powerpoint/2010/main" val="312804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9">
            <a:extLst>
              <a:ext uri="{FF2B5EF4-FFF2-40B4-BE49-F238E27FC236}">
                <a16:creationId xmlns:a16="http://schemas.microsoft.com/office/drawing/2014/main" id="{A9A15ACF-B5F7-4DA5-A0FF-A59C9CCFA37C}"/>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005" y="-17160"/>
            <a:ext cx="12186611" cy="6897566"/>
          </a:xfrm>
        </p:spPr>
      </p:pic>
      <p:sp>
        <p:nvSpPr>
          <p:cNvPr id="18" name="TextBox 17">
            <a:extLst>
              <a:ext uri="{FF2B5EF4-FFF2-40B4-BE49-F238E27FC236}">
                <a16:creationId xmlns:a16="http://schemas.microsoft.com/office/drawing/2014/main" id="{18ED6BE9-3A41-424C-AEF6-5A357C108C3F}"/>
              </a:ext>
            </a:extLst>
          </p:cNvPr>
          <p:cNvSpPr txBox="1"/>
          <p:nvPr/>
        </p:nvSpPr>
        <p:spPr>
          <a:xfrm>
            <a:off x="7499230" y="301349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chemeClr val="bg1"/>
                </a:solidFill>
              </a:rPr>
              <a:t>THANK YOU</a:t>
            </a:r>
          </a:p>
        </p:txBody>
      </p:sp>
    </p:spTree>
    <p:extLst>
      <p:ext uri="{BB962C8B-B14F-4D97-AF65-F5344CB8AC3E}">
        <p14:creationId xmlns:p14="http://schemas.microsoft.com/office/powerpoint/2010/main" val="1281631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background illustration | Royalty free stock vector - 1055223">
            <a:extLst>
              <a:ext uri="{FF2B5EF4-FFF2-40B4-BE49-F238E27FC236}">
                <a16:creationId xmlns:a16="http://schemas.microsoft.com/office/drawing/2014/main" id="{616C38E6-8176-4044-9C37-F7ACCAD0E190}"/>
              </a:ext>
            </a:extLst>
          </p:cNvPr>
          <p:cNvPicPr>
            <a:picLocks noChangeAspect="1"/>
          </p:cNvPicPr>
          <p:nvPr/>
        </p:nvPicPr>
        <p:blipFill rotWithShape="1">
          <a:blip r:embed="rId2">
            <a:alphaModFix amt="50000"/>
          </a:blip>
          <a:srcRect t="15761"/>
          <a:stretch/>
        </p:blipFill>
        <p:spPr>
          <a:xfrm>
            <a:off x="20" y="2520"/>
            <a:ext cx="12191980" cy="6855480"/>
          </a:xfrm>
          <a:prstGeom prst="rect">
            <a:avLst/>
          </a:prstGeom>
        </p:spPr>
      </p:pic>
      <p:cxnSp>
        <p:nvCxnSpPr>
          <p:cNvPr id="15" name="Straight Connector 14">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0092086-9015-4532-80A7-D3E82F597C68}"/>
              </a:ext>
            </a:extLst>
          </p:cNvPr>
          <p:cNvSpPr>
            <a:spLocks noGrp="1"/>
          </p:cNvSpPr>
          <p:nvPr>
            <p:ph idx="1"/>
          </p:nvPr>
        </p:nvSpPr>
        <p:spPr>
          <a:xfrm>
            <a:off x="1429555" y="2743200"/>
            <a:ext cx="10082926" cy="3352800"/>
          </a:xfrm>
        </p:spPr>
        <p:txBody>
          <a:bodyPr vert="horz" lIns="91440" tIns="45720" rIns="91440" bIns="45720" rtlCol="0" anchor="t">
            <a:normAutofit/>
          </a:bodyPr>
          <a:lstStyle/>
          <a:p>
            <a:r>
              <a:rPr lang="en-US">
                <a:solidFill>
                  <a:srgbClr val="FFFFFF"/>
                </a:solidFill>
              </a:rPr>
              <a:t>Introduction</a:t>
            </a:r>
            <a:endParaRPr lang="en-US"/>
          </a:p>
          <a:p>
            <a:r>
              <a:rPr lang="en-US">
                <a:solidFill>
                  <a:srgbClr val="FFFFFF"/>
                </a:solidFill>
              </a:rPr>
              <a:t>Python libraries used</a:t>
            </a:r>
          </a:p>
          <a:p>
            <a:pPr marL="0" indent="0">
              <a:buNone/>
            </a:pPr>
            <a:r>
              <a:rPr lang="en-US">
                <a:solidFill>
                  <a:srgbClr val="FFFFFF"/>
                </a:solidFill>
              </a:rPr>
              <a:t>     1. </a:t>
            </a:r>
            <a:r>
              <a:rPr lang="en-US" err="1">
                <a:solidFill>
                  <a:srgbClr val="FFFFFF"/>
                </a:solidFill>
              </a:rPr>
              <a:t>Numpy</a:t>
            </a:r>
            <a:r>
              <a:rPr lang="en-US">
                <a:solidFill>
                  <a:srgbClr val="FFFFFF"/>
                </a:solidFill>
              </a:rPr>
              <a:t>          2.  Scikit-learn</a:t>
            </a:r>
            <a:r>
              <a:rPr lang="en-US">
                <a:ea typeface="+mn-lt"/>
                <a:cs typeface="+mn-lt"/>
              </a:rPr>
              <a:t> </a:t>
            </a:r>
            <a:r>
              <a:rPr lang="en-US">
                <a:solidFill>
                  <a:srgbClr val="FFFFFF"/>
                </a:solidFill>
              </a:rPr>
              <a:t>        3.  Pandas        4.  Pickle          5.  Flask</a:t>
            </a:r>
          </a:p>
          <a:p>
            <a:r>
              <a:rPr lang="en-US">
                <a:solidFill>
                  <a:srgbClr val="FFFFFF"/>
                </a:solidFill>
              </a:rPr>
              <a:t> Testing strategies</a:t>
            </a:r>
          </a:p>
          <a:p>
            <a:r>
              <a:rPr lang="en-US">
                <a:solidFill>
                  <a:srgbClr val="FFFFFF"/>
                </a:solidFill>
              </a:rPr>
              <a:t>Machine Learning models for testing</a:t>
            </a:r>
          </a:p>
          <a:p>
            <a:pPr marL="0" indent="0">
              <a:buNone/>
            </a:pPr>
            <a:r>
              <a:rPr lang="en-US">
                <a:solidFill>
                  <a:srgbClr val="FFFFFF"/>
                </a:solidFill>
              </a:rPr>
              <a:t>      1. Supervised Learning            2. Unsupervised Learning</a:t>
            </a:r>
          </a:p>
          <a:p>
            <a:r>
              <a:rPr lang="en-US">
                <a:solidFill>
                  <a:srgbClr val="FFFFFF"/>
                </a:solidFill>
              </a:rPr>
              <a:t> </a:t>
            </a:r>
            <a:r>
              <a:rPr lang="en-US" err="1">
                <a:solidFill>
                  <a:srgbClr val="FFFFFF"/>
                </a:solidFill>
              </a:rPr>
              <a:t>Limitaions</a:t>
            </a:r>
            <a:endParaRPr lang="en-US">
              <a:solidFill>
                <a:srgbClr val="FFFFFF"/>
              </a:solidFill>
            </a:endParaRPr>
          </a:p>
        </p:txBody>
      </p:sp>
      <p:sp>
        <p:nvSpPr>
          <p:cNvPr id="5" name="TextBox 4">
            <a:extLst>
              <a:ext uri="{FF2B5EF4-FFF2-40B4-BE49-F238E27FC236}">
                <a16:creationId xmlns:a16="http://schemas.microsoft.com/office/drawing/2014/main" id="{D37700A1-9A5E-46F5-A73A-EB96B5F422B3}"/>
              </a:ext>
            </a:extLst>
          </p:cNvPr>
          <p:cNvSpPr txBox="1"/>
          <p:nvPr/>
        </p:nvSpPr>
        <p:spPr>
          <a:xfrm>
            <a:off x="1431985" y="1259456"/>
            <a:ext cx="37927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TABLE OF CONTENTS</a:t>
            </a:r>
          </a:p>
        </p:txBody>
      </p:sp>
    </p:spTree>
    <p:extLst>
      <p:ext uri="{BB962C8B-B14F-4D97-AF65-F5344CB8AC3E}">
        <p14:creationId xmlns:p14="http://schemas.microsoft.com/office/powerpoint/2010/main" val="322077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5C18406-EAE4-4F9B-92EB-3530A53A7516}"/>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b="37"/>
          <a:stretch/>
        </p:blipFill>
        <p:spPr>
          <a:xfrm>
            <a:off x="20" y="2520"/>
            <a:ext cx="12191980" cy="6855480"/>
          </a:xfrm>
          <a:prstGeom prst="rect">
            <a:avLst/>
          </a:prstGeom>
        </p:spPr>
      </p:pic>
      <p:cxnSp>
        <p:nvCxnSpPr>
          <p:cNvPr id="15" name="Straight Connector 14">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7A2BA1C-1933-4C11-A8E6-43842239C5A8}"/>
              </a:ext>
            </a:extLst>
          </p:cNvPr>
          <p:cNvSpPr>
            <a:spLocks noGrp="1"/>
          </p:cNvSpPr>
          <p:nvPr>
            <p:ph idx="1"/>
          </p:nvPr>
        </p:nvSpPr>
        <p:spPr>
          <a:xfrm>
            <a:off x="408763" y="2355011"/>
            <a:ext cx="11376887" cy="3769744"/>
          </a:xfrm>
        </p:spPr>
        <p:txBody>
          <a:bodyPr vert="horz" lIns="91440" tIns="45720" rIns="91440" bIns="45720" rtlCol="0" anchor="t">
            <a:normAutofit/>
          </a:bodyPr>
          <a:lstStyle/>
          <a:p>
            <a:pPr algn="just">
              <a:buNone/>
            </a:pPr>
            <a:r>
              <a:rPr lang="en-US">
                <a:ea typeface="+mn-lt"/>
                <a:cs typeface="+mn-lt"/>
              </a:rPr>
              <a:t>    </a:t>
            </a:r>
            <a:r>
              <a:rPr lang="en-US" b="1">
                <a:ea typeface="+mn-lt"/>
                <a:cs typeface="+mn-lt"/>
              </a:rPr>
              <a:t>  In a cricket match, we often see the score line showing the probability of the team winning based on the current match situation. This prediction is usually done with the help of Data Analytics. </a:t>
            </a:r>
          </a:p>
          <a:p>
            <a:pPr algn="just">
              <a:buNone/>
            </a:pPr>
            <a:r>
              <a:rPr lang="en-US" b="1">
                <a:ea typeface="+mn-lt"/>
                <a:cs typeface="+mn-lt"/>
              </a:rPr>
              <a:t>    We  can’t easily identify patterns from huge data and thus here, machine learning  comes into play. It learns how the players and teams have performed against the opposite team previously and  trains the model accordingly. </a:t>
            </a:r>
            <a:endParaRPr lang="en-US" b="1"/>
          </a:p>
        </p:txBody>
      </p:sp>
      <p:sp>
        <p:nvSpPr>
          <p:cNvPr id="7" name="TextBox 6">
            <a:extLst>
              <a:ext uri="{FF2B5EF4-FFF2-40B4-BE49-F238E27FC236}">
                <a16:creationId xmlns:a16="http://schemas.microsoft.com/office/drawing/2014/main" id="{9FA835C0-9E9C-4DA2-B0C3-7A5EB2A4F943}"/>
              </a:ext>
            </a:extLst>
          </p:cNvPr>
          <p:cNvSpPr txBox="1"/>
          <p:nvPr/>
        </p:nvSpPr>
        <p:spPr>
          <a:xfrm>
            <a:off x="914400" y="1072551"/>
            <a:ext cx="5014822"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t>INTRODUCTION.....</a:t>
            </a:r>
          </a:p>
        </p:txBody>
      </p:sp>
    </p:spTree>
    <p:extLst>
      <p:ext uri="{BB962C8B-B14F-4D97-AF65-F5344CB8AC3E}">
        <p14:creationId xmlns:p14="http://schemas.microsoft.com/office/powerpoint/2010/main" val="272168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44354-03AD-4B1D-B513-7E1E40FBDC61}"/>
              </a:ext>
            </a:extLst>
          </p:cNvPr>
          <p:cNvSpPr>
            <a:spLocks noGrp="1"/>
          </p:cNvSpPr>
          <p:nvPr>
            <p:ph type="title"/>
          </p:nvPr>
        </p:nvSpPr>
        <p:spPr>
          <a:xfrm>
            <a:off x="1044054" y="2286000"/>
            <a:ext cx="3965456" cy="2285999"/>
          </a:xfrm>
        </p:spPr>
        <p:txBody>
          <a:bodyPr anchor="ctr">
            <a:normAutofit/>
          </a:bodyPr>
          <a:lstStyle/>
          <a:p>
            <a:pPr algn="ctr"/>
            <a:r>
              <a:rPr lang="en-US" b="0" i="1">
                <a:solidFill>
                  <a:schemeClr val="bg1"/>
                </a:solidFill>
                <a:ea typeface="+mj-lt"/>
                <a:cs typeface="+mj-lt"/>
              </a:rPr>
              <a:t>Python libraries used in Machine Learning are</a:t>
            </a:r>
            <a:endParaRPr lang="en-US">
              <a:solidFill>
                <a:schemeClr val="bg1"/>
              </a:solidFill>
            </a:endParaRPr>
          </a:p>
        </p:txBody>
      </p:sp>
      <p:sp>
        <p:nvSpPr>
          <p:cNvPr id="3" name="Content Placeholder 2">
            <a:extLst>
              <a:ext uri="{FF2B5EF4-FFF2-40B4-BE49-F238E27FC236}">
                <a16:creationId xmlns:a16="http://schemas.microsoft.com/office/drawing/2014/main" id="{9EAE63FE-38B1-4645-A52E-62D451191CF9}"/>
              </a:ext>
            </a:extLst>
          </p:cNvPr>
          <p:cNvSpPr>
            <a:spLocks noGrp="1"/>
          </p:cNvSpPr>
          <p:nvPr>
            <p:ph idx="1"/>
          </p:nvPr>
        </p:nvSpPr>
        <p:spPr>
          <a:xfrm>
            <a:off x="6096000" y="762000"/>
            <a:ext cx="4572000" cy="5334000"/>
          </a:xfrm>
        </p:spPr>
        <p:txBody>
          <a:bodyPr anchor="ctr">
            <a:normAutofit/>
          </a:bodyPr>
          <a:lstStyle/>
          <a:p>
            <a:r>
              <a:rPr lang="en-US" i="1" err="1"/>
              <a:t>Numpy</a:t>
            </a:r>
            <a:r>
              <a:rPr lang="en-US">
                <a:ea typeface="+mn-lt"/>
                <a:cs typeface="+mn-lt"/>
              </a:rPr>
              <a:t> </a:t>
            </a:r>
            <a:endParaRPr lang="en-US"/>
          </a:p>
          <a:p>
            <a:r>
              <a:rPr lang="en-US" i="1">
                <a:ea typeface="+mn-lt"/>
                <a:cs typeface="+mn-lt"/>
              </a:rPr>
              <a:t>Scikit-learn</a:t>
            </a:r>
            <a:r>
              <a:rPr lang="en-US">
                <a:ea typeface="+mn-lt"/>
                <a:cs typeface="+mn-lt"/>
              </a:rPr>
              <a:t> </a:t>
            </a:r>
            <a:endParaRPr lang="en-US"/>
          </a:p>
          <a:p>
            <a:r>
              <a:rPr lang="en-US" i="1">
                <a:ea typeface="+mn-lt"/>
                <a:cs typeface="+mn-lt"/>
              </a:rPr>
              <a:t>Pandas</a:t>
            </a:r>
            <a:r>
              <a:rPr lang="en-US">
                <a:ea typeface="+mn-lt"/>
                <a:cs typeface="+mn-lt"/>
              </a:rPr>
              <a:t> </a:t>
            </a:r>
            <a:endParaRPr lang="en-US"/>
          </a:p>
          <a:p>
            <a:r>
              <a:rPr lang="en-US" i="1">
                <a:ea typeface="+mn-lt"/>
                <a:cs typeface="+mn-lt"/>
              </a:rPr>
              <a:t>Pickle</a:t>
            </a:r>
            <a:r>
              <a:rPr lang="en-US">
                <a:ea typeface="+mn-lt"/>
                <a:cs typeface="+mn-lt"/>
              </a:rPr>
              <a:t> </a:t>
            </a:r>
            <a:endParaRPr lang="en-US"/>
          </a:p>
          <a:p>
            <a:r>
              <a:rPr lang="en-US" i="1">
                <a:ea typeface="+mn-lt"/>
                <a:cs typeface="+mn-lt"/>
              </a:rPr>
              <a:t>Flask</a:t>
            </a:r>
            <a:r>
              <a:rPr lang="en-US">
                <a:ea typeface="+mn-lt"/>
                <a:cs typeface="+mn-lt"/>
              </a:rPr>
              <a:t> </a:t>
            </a:r>
            <a:endParaRPr lang="en-US"/>
          </a:p>
        </p:txBody>
      </p:sp>
    </p:spTree>
    <p:extLst>
      <p:ext uri="{BB962C8B-B14F-4D97-AF65-F5344CB8AC3E}">
        <p14:creationId xmlns:p14="http://schemas.microsoft.com/office/powerpoint/2010/main" val="28017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6">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7191D-92AF-4D61-9352-C82383E2EE7B}"/>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ea typeface="+mj-lt"/>
                <a:cs typeface="+mj-lt"/>
              </a:rPr>
              <a:t>Numpy</a:t>
            </a:r>
            <a:endParaRPr lang="en-US">
              <a:solidFill>
                <a:schemeClr val="bg1"/>
              </a:solidFill>
            </a:endParaRPr>
          </a:p>
        </p:txBody>
      </p:sp>
      <p:sp>
        <p:nvSpPr>
          <p:cNvPr id="3" name="Content Placeholder 2">
            <a:extLst>
              <a:ext uri="{FF2B5EF4-FFF2-40B4-BE49-F238E27FC236}">
                <a16:creationId xmlns:a16="http://schemas.microsoft.com/office/drawing/2014/main" id="{6678F9B8-A297-4481-8F75-2798FD5D8EF3}"/>
              </a:ext>
            </a:extLst>
          </p:cNvPr>
          <p:cNvSpPr>
            <a:spLocks noGrp="1"/>
          </p:cNvSpPr>
          <p:nvPr>
            <p:ph idx="1"/>
          </p:nvPr>
        </p:nvSpPr>
        <p:spPr>
          <a:xfrm>
            <a:off x="6096000" y="762000"/>
            <a:ext cx="4572000" cy="5334000"/>
          </a:xfrm>
        </p:spPr>
        <p:txBody>
          <a:bodyPr vert="horz" lIns="91440" tIns="45720" rIns="91440" bIns="45720" rtlCol="0" anchor="ctr">
            <a:normAutofit/>
          </a:bodyPr>
          <a:lstStyle/>
          <a:p>
            <a:r>
              <a:rPr lang="en-US" sz="1700"/>
              <a:t> A Python Extension whose purpose is to provide functions ,capability to transform arrays.</a:t>
            </a:r>
            <a:endParaRPr lang="en-US"/>
          </a:p>
          <a:p>
            <a:r>
              <a:rPr lang="en-US" sz="1700"/>
              <a:t> Purposes to work with </a:t>
            </a:r>
            <a:r>
              <a:rPr lang="en-US" sz="1700" err="1"/>
              <a:t>Numpy</a:t>
            </a:r>
            <a:r>
              <a:rPr lang="en-US" sz="1700"/>
              <a:t>: </a:t>
            </a:r>
            <a:endParaRPr lang="en-US"/>
          </a:p>
          <a:p>
            <a:pPr>
              <a:buFont typeface="Wingdings" panose="020B0604020202020204" pitchFamily="34" charset="0"/>
              <a:buChar char="Ø"/>
            </a:pPr>
            <a:r>
              <a:rPr lang="en-US" sz="1700"/>
              <a:t> Smaller Memory Consumption than List </a:t>
            </a:r>
          </a:p>
          <a:p>
            <a:pPr>
              <a:buFont typeface="Wingdings" panose="020B0604020202020204" pitchFamily="34" charset="0"/>
              <a:buChar char="Ø"/>
            </a:pPr>
            <a:r>
              <a:rPr lang="en-US" sz="1700"/>
              <a:t>Implements Multi-Dimensional Arrays </a:t>
            </a:r>
          </a:p>
          <a:p>
            <a:pPr>
              <a:buFont typeface="Wingdings" panose="020B0604020202020204" pitchFamily="34" charset="0"/>
              <a:buChar char="Ø"/>
            </a:pPr>
            <a:r>
              <a:rPr lang="en-US" sz="1700"/>
              <a:t>Faster than Python List </a:t>
            </a:r>
            <a:endParaRPr lang="en-US"/>
          </a:p>
          <a:p>
            <a:pPr>
              <a:buFont typeface="Wingdings" panose="020B0604020202020204" pitchFamily="34" charset="0"/>
              <a:buChar char="Ø"/>
            </a:pPr>
            <a:r>
              <a:rPr lang="en-US" sz="1700"/>
              <a:t>Used to transform the Arrays </a:t>
            </a:r>
            <a:endParaRPr lang="en-US"/>
          </a:p>
          <a:p>
            <a:pPr>
              <a:buFont typeface="Wingdings" panose="020B0604020202020204" pitchFamily="34" charset="0"/>
              <a:buChar char="Ø"/>
            </a:pPr>
            <a:r>
              <a:rPr lang="en-US" sz="1700"/>
              <a:t>Offers functions like Reshape, Sort, Reverse, </a:t>
            </a:r>
            <a:r>
              <a:rPr lang="en-US" sz="1700" err="1"/>
              <a:t>etc</a:t>
            </a:r>
            <a:r>
              <a:rPr lang="en-US" sz="1700"/>
              <a:t> </a:t>
            </a:r>
            <a:endParaRPr lang="en-US"/>
          </a:p>
        </p:txBody>
      </p:sp>
    </p:spTree>
    <p:extLst>
      <p:ext uri="{BB962C8B-B14F-4D97-AF65-F5344CB8AC3E}">
        <p14:creationId xmlns:p14="http://schemas.microsoft.com/office/powerpoint/2010/main" val="151151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35746-C832-4C59-8A6B-A4DA3C641D6F}"/>
              </a:ext>
            </a:extLst>
          </p:cNvPr>
          <p:cNvSpPr>
            <a:spLocks noGrp="1"/>
          </p:cNvSpPr>
          <p:nvPr>
            <p:ph type="title"/>
          </p:nvPr>
        </p:nvSpPr>
        <p:spPr>
          <a:xfrm>
            <a:off x="1524000" y="762001"/>
            <a:ext cx="9144000" cy="869092"/>
          </a:xfrm>
        </p:spPr>
        <p:txBody>
          <a:bodyPr>
            <a:normAutofit/>
          </a:bodyPr>
          <a:lstStyle/>
          <a:p>
            <a:pPr algn="ctr"/>
            <a:r>
              <a:rPr lang="en-IN"/>
              <a:t>Scikit Learn</a:t>
            </a:r>
          </a:p>
        </p:txBody>
      </p:sp>
      <p:graphicFrame>
        <p:nvGraphicFramePr>
          <p:cNvPr id="12" name="Content Placeholder 2">
            <a:extLst>
              <a:ext uri="{FF2B5EF4-FFF2-40B4-BE49-F238E27FC236}">
                <a16:creationId xmlns:a16="http://schemas.microsoft.com/office/drawing/2014/main" id="{BA8A5254-AFD6-47B0-A61B-4E524B397EA1}"/>
              </a:ext>
            </a:extLst>
          </p:cNvPr>
          <p:cNvGraphicFramePr>
            <a:graphicFrameLocks noGrp="1"/>
          </p:cNvGraphicFramePr>
          <p:nvPr>
            <p:ph idx="1"/>
            <p:extLst>
              <p:ext uri="{D42A27DB-BD31-4B8C-83A1-F6EECF244321}">
                <p14:modId xmlns:p14="http://schemas.microsoft.com/office/powerpoint/2010/main" val="579766698"/>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91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E8AB0-55B2-4958-802D-56885E0D8581}"/>
              </a:ext>
            </a:extLst>
          </p:cNvPr>
          <p:cNvSpPr>
            <a:spLocks noGrp="1"/>
          </p:cNvSpPr>
          <p:nvPr>
            <p:ph type="title"/>
          </p:nvPr>
        </p:nvSpPr>
        <p:spPr>
          <a:xfrm>
            <a:off x="1044054" y="2286000"/>
            <a:ext cx="3965456" cy="2285999"/>
          </a:xfrm>
        </p:spPr>
        <p:txBody>
          <a:bodyPr anchor="ctr">
            <a:normAutofit/>
          </a:bodyPr>
          <a:lstStyle/>
          <a:p>
            <a:pPr algn="ctr"/>
            <a:r>
              <a:rPr lang="en-US" b="0">
                <a:solidFill>
                  <a:schemeClr val="bg1"/>
                </a:solidFill>
                <a:ea typeface="+mj-lt"/>
                <a:cs typeface="+mj-lt"/>
              </a:rPr>
              <a:t>Pandas</a:t>
            </a:r>
            <a:endParaRPr lang="en-US" b="0">
              <a:solidFill>
                <a:schemeClr val="bg1"/>
              </a:solidFill>
            </a:endParaRPr>
          </a:p>
        </p:txBody>
      </p:sp>
      <p:sp>
        <p:nvSpPr>
          <p:cNvPr id="3" name="Content Placeholder 2">
            <a:extLst>
              <a:ext uri="{FF2B5EF4-FFF2-40B4-BE49-F238E27FC236}">
                <a16:creationId xmlns:a16="http://schemas.microsoft.com/office/drawing/2014/main" id="{911B0908-9D4A-4521-A25A-73184D72F235}"/>
              </a:ext>
            </a:extLst>
          </p:cNvPr>
          <p:cNvSpPr>
            <a:spLocks noGrp="1"/>
          </p:cNvSpPr>
          <p:nvPr>
            <p:ph idx="1"/>
          </p:nvPr>
        </p:nvSpPr>
        <p:spPr>
          <a:xfrm>
            <a:off x="6491401" y="1113411"/>
            <a:ext cx="4572000" cy="5334000"/>
          </a:xfrm>
        </p:spPr>
        <p:txBody>
          <a:bodyPr anchor="ctr">
            <a:normAutofit/>
          </a:bodyPr>
          <a:lstStyle/>
          <a:p>
            <a:r>
              <a:rPr lang="en-US" b="1">
                <a:ea typeface="Amasis MT Pro" panose="02000000000000000000" pitchFamily="2" charset="0"/>
                <a:cs typeface="+mn-lt"/>
              </a:rPr>
              <a:t>The pandas package is the most important tool at the disposal of Data Scientists and Analysts working in Python today. </a:t>
            </a:r>
          </a:p>
          <a:p>
            <a:r>
              <a:rPr lang="en-US" b="1">
                <a:ea typeface="Amasis MT Pro" panose="02000000000000000000" pitchFamily="2" charset="0"/>
                <a:cs typeface="+mn-lt"/>
              </a:rPr>
              <a:t>Pandas is the backbone of most data projects. </a:t>
            </a:r>
            <a:endParaRPr lang="en-US" b="1">
              <a:ea typeface="Amasis MT Pro" panose="02000000000000000000" pitchFamily="2" charset="0"/>
            </a:endParaRPr>
          </a:p>
          <a:p>
            <a:r>
              <a:rPr lang="en-US" b="1">
                <a:ea typeface="Amasis MT Pro" panose="02000000000000000000" pitchFamily="2" charset="0"/>
                <a:cs typeface="+mn-lt"/>
              </a:rPr>
              <a:t> Through pandas, you get acquainted with your data by cleaning, transforming, and analyzing it. </a:t>
            </a:r>
            <a:endParaRPr lang="en-US" b="1">
              <a:ea typeface="Amasis MT Pro" panose="02000000000000000000" pitchFamily="2" charset="0"/>
            </a:endParaRPr>
          </a:p>
          <a:p>
            <a:endParaRPr lang="en-US" b="1">
              <a:ea typeface="Amasis MT Pro" panose="02000000000000000000" pitchFamily="2" charset="0"/>
            </a:endParaRPr>
          </a:p>
        </p:txBody>
      </p:sp>
    </p:spTree>
    <p:extLst>
      <p:ext uri="{BB962C8B-B14F-4D97-AF65-F5344CB8AC3E}">
        <p14:creationId xmlns:p14="http://schemas.microsoft.com/office/powerpoint/2010/main" val="3391126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F69E727-9FBD-426F-8146-7962900A2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97A9DDA-5820-45F0-AD3F-126859F42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337" y="762000"/>
            <a:ext cx="5356272" cy="53562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E2B5A-743F-4CCA-B346-F35089444EE8}"/>
              </a:ext>
            </a:extLst>
          </p:cNvPr>
          <p:cNvSpPr>
            <a:spLocks noGrp="1"/>
          </p:cNvSpPr>
          <p:nvPr>
            <p:ph type="ctrTitle"/>
          </p:nvPr>
        </p:nvSpPr>
        <p:spPr>
          <a:xfrm>
            <a:off x="1560962" y="2285999"/>
            <a:ext cx="3893023" cy="2286001"/>
          </a:xfrm>
        </p:spPr>
        <p:txBody>
          <a:bodyPr anchor="ctr">
            <a:normAutofit/>
          </a:bodyPr>
          <a:lstStyle/>
          <a:p>
            <a:pPr algn="ctr"/>
            <a:r>
              <a:rPr lang="en-US">
                <a:solidFill>
                  <a:schemeClr val="bg1"/>
                </a:solidFill>
                <a:ea typeface="+mj-lt"/>
                <a:cs typeface="+mj-lt"/>
              </a:rPr>
              <a:t>Pickle</a:t>
            </a:r>
            <a:endParaRPr lang="en-US">
              <a:solidFill>
                <a:schemeClr val="bg1"/>
              </a:solidFill>
            </a:endParaRPr>
          </a:p>
        </p:txBody>
      </p:sp>
      <p:sp>
        <p:nvSpPr>
          <p:cNvPr id="3" name="Content Placeholder 2">
            <a:extLst>
              <a:ext uri="{FF2B5EF4-FFF2-40B4-BE49-F238E27FC236}">
                <a16:creationId xmlns:a16="http://schemas.microsoft.com/office/drawing/2014/main" id="{5E73C624-2794-4D91-A394-2A465D743A2F}"/>
              </a:ext>
            </a:extLst>
          </p:cNvPr>
          <p:cNvSpPr>
            <a:spLocks noGrp="1"/>
          </p:cNvSpPr>
          <p:nvPr>
            <p:ph type="subTitle" idx="1"/>
          </p:nvPr>
        </p:nvSpPr>
        <p:spPr>
          <a:xfrm>
            <a:off x="6731173" y="766845"/>
            <a:ext cx="4563128" cy="4969405"/>
          </a:xfrm>
        </p:spPr>
        <p:txBody>
          <a:bodyPr anchor="ctr">
            <a:normAutofit/>
          </a:bodyPr>
          <a:lstStyle/>
          <a:p>
            <a:pPr algn="ctr"/>
            <a:r>
              <a:rPr lang="en-US">
                <a:ea typeface="+mn-lt"/>
                <a:cs typeface="+mn-lt"/>
              </a:rPr>
              <a:t>Pickle , a module in Python , is used for serializing and de-serializing Python objects. This converts Python objects like lists, dictionaries, etc. into byte streams (zeroes and ones). </a:t>
            </a:r>
            <a:endParaRPr lang="en-US"/>
          </a:p>
        </p:txBody>
      </p:sp>
    </p:spTree>
    <p:extLst>
      <p:ext uri="{BB962C8B-B14F-4D97-AF65-F5344CB8AC3E}">
        <p14:creationId xmlns:p14="http://schemas.microsoft.com/office/powerpoint/2010/main" val="162421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BFF2B-0FD0-45C7-BC32-72EF3EC8024C}"/>
              </a:ext>
            </a:extLst>
          </p:cNvPr>
          <p:cNvSpPr>
            <a:spLocks noGrp="1"/>
          </p:cNvSpPr>
          <p:nvPr>
            <p:ph type="title"/>
          </p:nvPr>
        </p:nvSpPr>
        <p:spPr/>
        <p:txBody>
          <a:bodyPr/>
          <a:lstStyle/>
          <a:p>
            <a:r>
              <a:rPr lang="en-US">
                <a:ea typeface="+mj-lt"/>
                <a:cs typeface="+mj-lt"/>
              </a:rPr>
              <a:t>FLASK</a:t>
            </a:r>
            <a:endParaRPr lang="en-US"/>
          </a:p>
        </p:txBody>
      </p:sp>
      <p:sp>
        <p:nvSpPr>
          <p:cNvPr id="3" name="Content Placeholder 2">
            <a:extLst>
              <a:ext uri="{FF2B5EF4-FFF2-40B4-BE49-F238E27FC236}">
                <a16:creationId xmlns:a16="http://schemas.microsoft.com/office/drawing/2014/main" id="{62659C73-8D1D-4E35-8641-D912640E4151}"/>
              </a:ext>
            </a:extLst>
          </p:cNvPr>
          <p:cNvSpPr>
            <a:spLocks noGrp="1"/>
          </p:cNvSpPr>
          <p:nvPr>
            <p:ph idx="1"/>
          </p:nvPr>
        </p:nvSpPr>
        <p:spPr/>
        <p:txBody>
          <a:bodyPr vert="horz" lIns="91440" tIns="45720" rIns="91440" bIns="45720" rtlCol="0" anchor="t">
            <a:normAutofit/>
          </a:bodyPr>
          <a:lstStyle/>
          <a:p>
            <a:r>
              <a:rPr lang="en-US">
                <a:ea typeface="+mn-lt"/>
                <a:cs typeface="+mn-lt"/>
              </a:rPr>
              <a:t>A  web framework that provides libraries to build lightweight web applications in python. </a:t>
            </a:r>
            <a:endParaRPr lang="en-US" b="1">
              <a:ea typeface="+mn-lt"/>
              <a:cs typeface="+mn-lt"/>
            </a:endParaRPr>
          </a:p>
          <a:p>
            <a:r>
              <a:rPr lang="en-US">
                <a:ea typeface="+mn-lt"/>
                <a:cs typeface="+mn-lt"/>
              </a:rPr>
              <a:t>Developed by Armin </a:t>
            </a:r>
            <a:r>
              <a:rPr lang="en-US" err="1">
                <a:ea typeface="+mn-lt"/>
                <a:cs typeface="+mn-lt"/>
              </a:rPr>
              <a:t>Ronacher</a:t>
            </a:r>
            <a:r>
              <a:rPr lang="en-US">
                <a:ea typeface="+mn-lt"/>
                <a:cs typeface="+mn-lt"/>
              </a:rPr>
              <a:t>, who leads an international group of python enthusiasts (POCCO). </a:t>
            </a:r>
            <a:endParaRPr lang="en-US" b="1">
              <a:ea typeface="+mn-lt"/>
              <a:cs typeface="+mn-lt"/>
            </a:endParaRPr>
          </a:p>
          <a:p>
            <a:r>
              <a:rPr lang="en-US">
                <a:ea typeface="+mn-lt"/>
                <a:cs typeface="+mn-lt"/>
              </a:rPr>
              <a:t>It is based on WSGI toolkit and jinja2 template engine. </a:t>
            </a:r>
            <a:endParaRPr lang="en-US" b="1">
              <a:ea typeface="+mn-lt"/>
              <a:cs typeface="+mn-lt"/>
            </a:endParaRPr>
          </a:p>
          <a:p>
            <a:r>
              <a:rPr lang="en-US">
                <a:ea typeface="+mn-lt"/>
                <a:cs typeface="+mn-lt"/>
              </a:rPr>
              <a:t>Is considered as a micro framework.</a:t>
            </a:r>
            <a:endParaRPr lang="en-US" b="1"/>
          </a:p>
        </p:txBody>
      </p:sp>
    </p:spTree>
    <p:extLst>
      <p:ext uri="{BB962C8B-B14F-4D97-AF65-F5344CB8AC3E}">
        <p14:creationId xmlns:p14="http://schemas.microsoft.com/office/powerpoint/2010/main" val="44291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PortalVTI">
  <a:themeElements>
    <a:clrScheme name="AnalogousFromDarkSeedLeftStep">
      <a:dk1>
        <a:srgbClr val="000000"/>
      </a:dk1>
      <a:lt1>
        <a:srgbClr val="FFFFFF"/>
      </a:lt1>
      <a:dk2>
        <a:srgbClr val="301B2D"/>
      </a:dk2>
      <a:lt2>
        <a:srgbClr val="F0F3F3"/>
      </a:lt2>
      <a:accent1>
        <a:srgbClr val="C34D4E"/>
      </a:accent1>
      <a:accent2>
        <a:srgbClr val="B13B6E"/>
      </a:accent2>
      <a:accent3>
        <a:srgbClr val="C34DB1"/>
      </a:accent3>
      <a:accent4>
        <a:srgbClr val="923BB1"/>
      </a:accent4>
      <a:accent5>
        <a:srgbClr val="734DC3"/>
      </a:accent5>
      <a:accent6>
        <a:srgbClr val="3E49B3"/>
      </a:accent6>
      <a:hlink>
        <a:srgbClr val="7D3F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567</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Trade Gothic Next Cond</vt:lpstr>
      <vt:lpstr>Trade Gothic Next Light</vt:lpstr>
      <vt:lpstr>Wingdings</vt:lpstr>
      <vt:lpstr>PortalVTI</vt:lpstr>
      <vt:lpstr>  </vt:lpstr>
      <vt:lpstr>PowerPoint Presentation</vt:lpstr>
      <vt:lpstr>PowerPoint Presentation</vt:lpstr>
      <vt:lpstr>Python libraries used in Machine Learning are</vt:lpstr>
      <vt:lpstr>Numpy</vt:lpstr>
      <vt:lpstr>Scikit Learn</vt:lpstr>
      <vt:lpstr>Pandas</vt:lpstr>
      <vt:lpstr>Pickle</vt:lpstr>
      <vt:lpstr>FLASK</vt:lpstr>
      <vt:lpstr>Testing strategies </vt:lpstr>
      <vt:lpstr>MACHINE LEARNING MODELS FOR TESTING</vt:lpstr>
      <vt:lpstr>SUPERVISEd LEARNING</vt:lpstr>
      <vt:lpstr>UNSUPERVISED LEARNING</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Anugrah George</cp:lastModifiedBy>
  <cp:revision>3</cp:revision>
  <dcterms:created xsi:type="dcterms:W3CDTF">2013-07-15T20:26:40Z</dcterms:created>
  <dcterms:modified xsi:type="dcterms:W3CDTF">2022-01-24T13:31:28Z</dcterms:modified>
</cp:coreProperties>
</file>