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STUDENT</a:t>
            </a:r>
            <a:r>
              <a:rPr sz="2400" i="1" spc="-3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NAME:</a:t>
            </a:r>
            <a:r>
              <a:rPr sz="2400" i="1" spc="-90">
                <a:latin typeface="Calibri"/>
                <a:cs typeface="Calibri"/>
              </a:rPr>
              <a:t> </a:t>
            </a:r>
            <a:r>
              <a:rPr lang="en-IN" sz="2400" i="1" spc="-90">
                <a:latin typeface="Calibri"/>
                <a:cs typeface="Calibri"/>
              </a:rPr>
              <a:t>JOSHIYA.J</a:t>
            </a: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REGISTER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NO: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31221</a:t>
            </a:r>
            <a:r>
              <a:rPr lang="en-US" sz="2400" i="1" spc="-10">
                <a:latin typeface="Calibri"/>
                <a:cs typeface="Calibri"/>
              </a:rPr>
              <a:t>1960</a:t>
            </a:r>
            <a:r>
              <a:rPr sz="2400" i="1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>
                <a:latin typeface="Calibri"/>
                <a:cs typeface="Calibri"/>
              </a:rPr>
              <a:t>NM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NO:</a:t>
            </a:r>
            <a:r>
              <a:rPr sz="2400" i="1" spc="10">
                <a:latin typeface="Calibri"/>
                <a:cs typeface="Calibri"/>
              </a:rPr>
              <a:t> </a:t>
            </a:r>
            <a:r>
              <a:rPr lang="en-IN" sz="2400" i="1" spc="95">
                <a:latin typeface="Trebuchet MS"/>
                <a:cs typeface="Trebuchet MS"/>
              </a:rPr>
              <a:t>C371199D0BC10F2BCFD421593E56D596</a:t>
            </a:r>
          </a:p>
          <a:p>
            <a:pPr marL="12700">
              <a:lnSpc>
                <a:spcPts val="2840"/>
              </a:lnSpc>
            </a:pPr>
            <a:r>
              <a:rPr sz="2400" i="1" spc="-10">
                <a:latin typeface="Calibri"/>
                <a:cs typeface="Calibri"/>
              </a:rPr>
              <a:t>DEPARTMENT:</a:t>
            </a:r>
            <a:r>
              <a:rPr sz="2400" i="1">
                <a:latin typeface="Calibri"/>
                <a:cs typeface="Calibri"/>
              </a:rPr>
              <a:t>	B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COM</a:t>
            </a:r>
            <a:r>
              <a:rPr sz="2400" i="1" spc="-35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COLLEGE: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MAR</a:t>
            </a:r>
            <a:r>
              <a:rPr sz="2400" i="1" spc="-9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GREGORIOS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COLLEGE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OF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ARTS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AND</a:t>
            </a:r>
            <a:r>
              <a:rPr sz="2400" i="1" spc="-50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SCIENCE.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lokeshmanivannan65@gmail.com</cp:lastModifiedBy>
  <cp:revision>1</cp:revision>
  <dcterms:created xsi:type="dcterms:W3CDTF">2024-08-30T15:49:58Z</dcterms:created>
  <dcterms:modified xsi:type="dcterms:W3CDTF">2024-08-30T16:10:11Z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