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9" r:id="rId4"/>
    <p:sldId id="269" r:id="rId5"/>
    <p:sldId id="267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way to get your text books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Bodega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9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framework developed by Google</a:t>
            </a:r>
          </a:p>
          <a:p>
            <a:endParaRPr lang="en-US" dirty="0"/>
          </a:p>
          <a:p>
            <a:r>
              <a:rPr lang="en-US" dirty="0" smtClean="0"/>
              <a:t>Provides two-way data binding</a:t>
            </a:r>
          </a:p>
          <a:p>
            <a:endParaRPr lang="en-US" dirty="0"/>
          </a:p>
          <a:p>
            <a:r>
              <a:rPr lang="en-US" dirty="0" smtClean="0"/>
              <a:t>Provides rapid front 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5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pic>
        <p:nvPicPr>
          <p:cNvPr id="4" name="Content Placeholder 3" descr="digital-ocean-logo-4x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0" b="14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52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provide infrastructure for online transactions</a:t>
            </a:r>
          </a:p>
          <a:p>
            <a:endParaRPr lang="en-US" dirty="0"/>
          </a:p>
          <a:p>
            <a:r>
              <a:rPr lang="en-US" dirty="0" smtClean="0"/>
              <a:t>Does not provide any sort of shipping</a:t>
            </a:r>
          </a:p>
          <a:p>
            <a:endParaRPr lang="en-US" dirty="0"/>
          </a:p>
          <a:p>
            <a:r>
              <a:rPr lang="en-US" dirty="0" smtClean="0"/>
              <a:t>Information about users limited</a:t>
            </a:r>
          </a:p>
          <a:p>
            <a:endParaRPr lang="en-US" dirty="0"/>
          </a:p>
          <a:p>
            <a:r>
              <a:rPr lang="en-US" dirty="0" smtClean="0"/>
              <a:t>Site does not facilitate any direct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5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user contact process</a:t>
            </a:r>
          </a:p>
          <a:p>
            <a:endParaRPr lang="en-US" dirty="0"/>
          </a:p>
          <a:p>
            <a:r>
              <a:rPr lang="en-US" dirty="0" smtClean="0"/>
              <a:t>User Profiles</a:t>
            </a:r>
          </a:p>
          <a:p>
            <a:endParaRPr lang="en-US" dirty="0"/>
          </a:p>
          <a:p>
            <a:r>
              <a:rPr lang="en-US" dirty="0" smtClean="0"/>
              <a:t>User Direct Messaging</a:t>
            </a:r>
          </a:p>
          <a:p>
            <a:endParaRPr lang="en-US" dirty="0"/>
          </a:p>
          <a:p>
            <a:r>
              <a:rPr lang="en-US" dirty="0" smtClean="0"/>
              <a:t>Expanding to multiple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Book Bodega is to allow students to buy, sell, and trade their used textbooks to other students within the campus. </a:t>
            </a:r>
          </a:p>
          <a:p>
            <a:endParaRPr lang="en-US" dirty="0" smtClean="0"/>
          </a:p>
          <a:p>
            <a:r>
              <a:rPr lang="en-US" dirty="0" smtClean="0"/>
              <a:t>This provides an affordable alternative to the bookstore or purchasing though online sources.</a:t>
            </a:r>
          </a:p>
          <a:p>
            <a:endParaRPr lang="en-US" dirty="0"/>
          </a:p>
          <a:p>
            <a:r>
              <a:rPr lang="en-US" dirty="0" smtClean="0"/>
              <a:t>Create a sense of community between students within the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4988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 smtClean="0"/>
              <a:t>friendly</a:t>
            </a:r>
          </a:p>
          <a:p>
            <a:endParaRPr lang="en-US" dirty="0"/>
          </a:p>
          <a:p>
            <a:r>
              <a:rPr lang="en-US" dirty="0" smtClean="0"/>
              <a:t>Buy, Sell, Trade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Users will be able to search for books by title, author, or ISBN</a:t>
            </a:r>
          </a:p>
          <a:p>
            <a:endParaRPr lang="en-US" dirty="0"/>
          </a:p>
          <a:p>
            <a:r>
              <a:rPr lang="en-US" dirty="0" smtClean="0"/>
              <a:t>Users will be able to browse for books by department and/or class</a:t>
            </a:r>
          </a:p>
          <a:p>
            <a:endParaRPr lang="en-US" dirty="0"/>
          </a:p>
          <a:p>
            <a:r>
              <a:rPr lang="en-US" dirty="0" smtClean="0"/>
              <a:t>Users will use email to communicate with </a:t>
            </a:r>
            <a:r>
              <a:rPr lang="en-US" dirty="0" smtClean="0"/>
              <a:t>seller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Content Placeholder 3" descr="kjkj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 b="10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673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Content Placeholder 3" descr="BookScouter-Spring2010-Flyer-thum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471" r="-7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8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b="2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768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npm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8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frame work used to build web applications in Node.</a:t>
            </a:r>
          </a:p>
          <a:p>
            <a:endParaRPr lang="en-US" dirty="0" smtClean="0"/>
          </a:p>
          <a:p>
            <a:r>
              <a:rPr lang="en-US" dirty="0" smtClean="0"/>
              <a:t>Allows for building single and multi page web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 smtClean="0"/>
              <a:t>Creates routes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Inspired by Ruby framework, 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 system</a:t>
            </a:r>
          </a:p>
          <a:p>
            <a:endParaRPr lang="en-US" dirty="0" smtClean="0"/>
          </a:p>
          <a:p>
            <a:r>
              <a:rPr lang="en-US" dirty="0" smtClean="0"/>
              <a:t>Saves in binary JSON format</a:t>
            </a:r>
          </a:p>
          <a:p>
            <a:endParaRPr lang="en-US" dirty="0" smtClean="0"/>
          </a:p>
          <a:p>
            <a:r>
              <a:rPr lang="en-US" dirty="0" smtClean="0"/>
              <a:t>Makes it easier to pass data between client and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1936</TotalTime>
  <Words>223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Book Bodega</vt:lpstr>
      <vt:lpstr>Purpose</vt:lpstr>
      <vt:lpstr>Features</vt:lpstr>
      <vt:lpstr>IDEA</vt:lpstr>
      <vt:lpstr>IDEA</vt:lpstr>
      <vt:lpstr>WHAT we used</vt:lpstr>
      <vt:lpstr>Node.js</vt:lpstr>
      <vt:lpstr>Express</vt:lpstr>
      <vt:lpstr>MongoDB</vt:lpstr>
      <vt:lpstr>Angularjs</vt:lpstr>
      <vt:lpstr>Hosting</vt:lpstr>
      <vt:lpstr>Limitations</vt:lpstr>
      <vt:lpstr>FUTURE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Bodega</dc:title>
  <dc:creator>Josh Dickinson</dc:creator>
  <cp:lastModifiedBy>Josh Dickinson</cp:lastModifiedBy>
  <cp:revision>23</cp:revision>
  <dcterms:created xsi:type="dcterms:W3CDTF">2015-12-05T19:47:00Z</dcterms:created>
  <dcterms:modified xsi:type="dcterms:W3CDTF">2015-12-14T03:04:33Z</dcterms:modified>
</cp:coreProperties>
</file>