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4" d="100"/>
          <a:sy n="94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E76E-B3FD-524B-93E0-F2D666B0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15984-5A03-434F-A0E5-86797CA8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D82-68BE-1042-A56C-354F682E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AAAC-5343-8642-A9E4-DBB43643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F6DE-7484-174F-B8B4-97C9D61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997-FF88-7D44-B2B5-1387183F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45B47-DA9B-904C-86A7-94B6394B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64E0-E04A-094A-A6D0-E5E1CCE4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9FF6-194D-BB4C-AF18-F91F8F4A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5866-292B-9A4E-9413-A6CC70EA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AB755-D930-7349-AF5C-EA30E070E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A109-E230-3049-9449-07801247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C529-B372-1C41-889B-CC4DE8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0A2B-063B-484D-88FC-94DB91BD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E8A1-88FF-094A-9E38-103F598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26CF-E772-9A47-9426-F5B0B2AC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85B-4559-8F4F-91CC-5444EA8C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472E-BC85-5A45-87D7-A9241B4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6C0A-8D91-C44F-87E3-3349FD7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BA1D-A6E2-AB4A-B17B-6F641202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5B1-5A08-E04D-9468-FA651678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67C25-847A-7E47-80FC-EE5801D1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450A-6E72-3E49-BFA9-DF10D41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8DFB-17AD-F44C-B110-E0F5280A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7D4F-125D-8E40-9888-91C402CA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A0B-5144-D84A-B8FF-EAB95B9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E195-8C0B-2043-B794-1763F1CD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F066-7355-4445-88D9-778E52AA2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500C-0F8E-BF46-B51C-0D96D5B2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58DD-BEEE-3C49-B096-C3B5009B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5D5A-7D5C-8C49-B448-B8BE692C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4E2-9AEC-8F40-B072-42775D7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01BD-7107-2E44-9E66-43E9DF69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4C8A-90D1-1F48-BEAB-BD6DD341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9FD9-E3C4-9A4A-BC7C-BA17AB5D1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5C772-D3B3-6F4D-B67A-442B15380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96761-6864-5F4C-B1C0-3CC36D32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9D5CF-C8CB-3C47-93F6-3518054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D4E2B-AAEC-7347-B217-A4524AD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FB32-520B-114E-88E1-20450F4B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6C5C-2F4A-C14C-9520-6A759B90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9001-79FD-7F48-8AF9-09C0C26D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9E299-2BC2-E848-AB0E-A0E9A358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2AE6-5A52-704F-A11C-42809F66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EA179-DA32-074D-AC4E-E4367135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ECC0-E2C9-D64A-9D3A-9C3223F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DCA5-6C81-3C46-AAEB-0FC1141B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EAD-DA0C-6F4A-8ABE-6547C7E6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D856-ADEA-DE4C-8848-649781A3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823C-E2BD-844A-A443-83247BF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8413C-4F4A-BD4B-B55A-AC56AA8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CEF3-0156-B04C-893E-C2C457B0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27A-40C3-4C40-BC0D-26A0843B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3974D-8F26-3348-90D8-1474F4388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5BAA-33AA-2146-AA51-3FB45E51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17B00-A8BE-C44A-8E51-354E98E7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3499-C781-EF49-8F79-2358524C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C842-0642-264F-B697-A1BCE10C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15138-E8E3-6D46-AC2D-21708055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371E-3A25-644A-99B2-59F6B4C3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60DA-27B1-9E44-B8E2-8DFCBA089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E499-AA2E-CB4B-8987-5CA7507027C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2EDD-5910-8A42-8128-9429FA20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A535-4194-834E-9957-4AD24165D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771-4770-044E-9AFD-B9F66F71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FDD51-AE6F-AB46-BE43-E89E2ACC5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8643" t="7018" r="75342" b="74684"/>
          <a:stretch/>
        </p:blipFill>
        <p:spPr>
          <a:xfrm>
            <a:off x="586596" y="483079"/>
            <a:ext cx="1086929" cy="12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423F-101F-BE4D-882F-6E0EF3FFB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0405" y="49389"/>
            <a:ext cx="6786911" cy="6883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9D83E-3FAD-F44A-82D6-B2C63A5B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11586" t="39192" r="76429" b="42472"/>
          <a:stretch/>
        </p:blipFill>
        <p:spPr>
          <a:xfrm>
            <a:off x="717390" y="1992827"/>
            <a:ext cx="813423" cy="126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CE1F2-0FDF-7E41-8F80-605719F0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10570" t="72057" r="76654" b="9607"/>
          <a:stretch/>
        </p:blipFill>
        <p:spPr>
          <a:xfrm>
            <a:off x="717390" y="4447791"/>
            <a:ext cx="867105" cy="126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F379-5B47-B24A-8259-BDE21028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41575" t="6164" r="42410" b="75538"/>
          <a:stretch/>
        </p:blipFill>
        <p:spPr>
          <a:xfrm>
            <a:off x="2821683" y="49389"/>
            <a:ext cx="1086930" cy="1259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F2824-2F3F-774F-AE9E-3F3D4AFA7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43506" t="73055" r="40479" b="9700"/>
          <a:stretch/>
        </p:blipFill>
        <p:spPr>
          <a:xfrm>
            <a:off x="2924355" y="4520241"/>
            <a:ext cx="1086930" cy="1187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F9934-10BB-5A4E-A82B-6647CEF84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75973" t="72269" r="9567" b="9938"/>
          <a:stretch/>
        </p:blipFill>
        <p:spPr>
          <a:xfrm>
            <a:off x="5007657" y="4520241"/>
            <a:ext cx="981424" cy="1224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035E1-0AEA-6240-AB3D-45451D82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75702" t="38946" r="9838" b="42718"/>
          <a:stretch/>
        </p:blipFill>
        <p:spPr>
          <a:xfrm>
            <a:off x="4921625" y="2494083"/>
            <a:ext cx="981424" cy="1262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61F56-7432-EE46-97F4-5FD3E226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330" b="89529" l="9574" r="89894">
                        <a14:foregroundMark x1="14362" y1="12565" x2="15957" y2="21990"/>
                        <a14:foregroundMark x1="14362" y1="45550" x2="19149" y2="53403"/>
                        <a14:foregroundMark x1="14894" y1="80105" x2="17021" y2="85340"/>
                        <a14:foregroundMark x1="49468" y1="86911" x2="49468" y2="86911"/>
                        <a14:foregroundMark x1="46809" y1="87958" x2="48404" y2="84817"/>
                        <a14:foregroundMark x1="44681" y1="83770" x2="50000" y2="80105"/>
                        <a14:foregroundMark x1="48404" y1="76440" x2="48404" y2="76440"/>
                        <a14:foregroundMark x1="48404" y1="74346" x2="48404" y2="74346"/>
                        <a14:foregroundMark x1="80319" y1="86387" x2="86170" y2="79058"/>
                        <a14:foregroundMark x1="79787" y1="53403" x2="86170" y2="45026"/>
                        <a14:foregroundMark x1="81383" y1="17801" x2="84574" y2="11518"/>
                        <a14:foregroundMark x1="84574" y1="11518" x2="84574" y2="11518"/>
                        <a14:foregroundMark x1="52128" y1="9948" x2="52128" y2="7330"/>
                        <a14:foregroundMark x1="10638" y1="17277" x2="11702" y2="13089"/>
                        <a14:foregroundMark x1="87234" y1="78010" x2="88830" y2="76963"/>
                        <a14:foregroundMark x1="87766" y1="43455" x2="87766" y2="43455"/>
                        <a14:foregroundMark x1="87234" y1="9424" x2="88830" y2="7330"/>
                        <a14:foregroundMark x1="81383" y1="9948" x2="81915" y2="9948"/>
                        <a14:foregroundMark x1="17553" y1="80105" x2="17553" y2="80105"/>
                      </a14:backgroundRemoval>
                    </a14:imgEffect>
                  </a14:imgLayer>
                </a14:imgProps>
              </a:ext>
            </a:extLst>
          </a:blip>
          <a:srcRect l="75247" t="5654" r="8738" b="74961"/>
          <a:stretch/>
        </p:blipFill>
        <p:spPr>
          <a:xfrm>
            <a:off x="4757981" y="314623"/>
            <a:ext cx="1086930" cy="13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8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2020-05-28T18:53:37Z</dcterms:created>
  <dcterms:modified xsi:type="dcterms:W3CDTF">2020-05-28T19:04:35Z</dcterms:modified>
</cp:coreProperties>
</file>