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7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8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0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FFB54-AC34-1624-E649-86587A20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92" b="466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7D7C0-44BE-F27F-6038-5049EA90E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/>
              <a:t>DSCI 340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A2F23-9A26-A01A-547D-D81F4D36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 dirty="0"/>
              <a:t>Joshua Grant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1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EC3BA-B913-5BE5-33A9-C6D5D1DD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User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39960-89EE-5562-352C-B61D6278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458080"/>
            <a:ext cx="7290648" cy="38822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0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6D813-76F2-781B-C5F6-70801C5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User Registration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8AEF2-9FA6-27C4-608B-48F2D2EE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035" y="990201"/>
            <a:ext cx="5018777" cy="48180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87F3E-D55C-84AA-9474-36675170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Resume Optimizer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ED28B-BA15-CC38-A580-920FD9CC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100" y="1886405"/>
            <a:ext cx="7290648" cy="302561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53670-7A28-DB23-BB2B-0EA4B8B0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Resume Optimizer Output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3F2C952-E15C-43AD-0AE5-3A70F46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16" y="2683748"/>
            <a:ext cx="6455731" cy="34538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4E06F-B54B-FED4-9EA8-0C13D431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Given a URL and a resume in PDF format, the web app will output an ATS score, a new and improved resume, and a list of the changes made.</a:t>
            </a:r>
          </a:p>
        </p:txBody>
      </p:sp>
    </p:spTree>
    <p:extLst>
      <p:ext uri="{BB962C8B-B14F-4D97-AF65-F5344CB8AC3E}">
        <p14:creationId xmlns:p14="http://schemas.microsoft.com/office/powerpoint/2010/main" val="192599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34A3-A085-73A3-0AFC-A70B6C12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Resume Optimizer Output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DFDDB-72D1-3B43-596F-3C1745AC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87" y="916445"/>
            <a:ext cx="6659122" cy="48611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3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FAB58-1F0A-50CB-C11B-0928A05D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/>
              <a:t>Cover Letter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03C81-67A1-AFA5-A40A-CE7C033D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4450"/>
          <a:stretch/>
        </p:blipFill>
        <p:spPr>
          <a:xfrm>
            <a:off x="713232" y="1974654"/>
            <a:ext cx="5061384" cy="4070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3179-DE78-E5F6-7729-6911807E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Given a URL and a resume in PDF format, the web app will output a cover letter specific to the job URL you gave it.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FC2F-7550-C424-5D06-52A44E57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Interview Question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DA96-58D5-6989-173A-08C6AFB4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53" y="3797979"/>
            <a:ext cx="3495502" cy="16255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600" b="1" cap="all" spc="300" dirty="0"/>
              <a:t>Given a URL to a job description, the app will generate 10 interview questions based on that job.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9738F-29F1-862C-3179-5849CEF4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87" y="664861"/>
            <a:ext cx="5950057" cy="539967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0440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</TotalTime>
  <Words>105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DSCI 340 Final Project</vt:lpstr>
      <vt:lpstr>User Login</vt:lpstr>
      <vt:lpstr>User Registration</vt:lpstr>
      <vt:lpstr>Resume Optimizer</vt:lpstr>
      <vt:lpstr>Resume Optimizer Output</vt:lpstr>
      <vt:lpstr>Resume Optimizer Output Continued</vt:lpstr>
      <vt:lpstr>Cover Letter Generator</vt:lpstr>
      <vt:lpstr>Interview Question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Keaton Grant</dc:creator>
  <cp:lastModifiedBy>Joshua Keaton Grant</cp:lastModifiedBy>
  <cp:revision>2</cp:revision>
  <dcterms:created xsi:type="dcterms:W3CDTF">2025-04-25T17:01:42Z</dcterms:created>
  <dcterms:modified xsi:type="dcterms:W3CDTF">2025-04-25T17:22:18Z</dcterms:modified>
</cp:coreProperties>
</file>