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Josefin Sans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JosefinSans-bold.fntdata"/><Relationship Id="rId21" Type="http://schemas.openxmlformats.org/officeDocument/2006/relationships/font" Target="fonts/JosefinSans-regular.fntdata"/><Relationship Id="rId24" Type="http://schemas.openxmlformats.org/officeDocument/2006/relationships/font" Target="fonts/JosefinSans-boldItalic.fntdata"/><Relationship Id="rId23" Type="http://schemas.openxmlformats.org/officeDocument/2006/relationships/font" Target="fonts/Josefi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e5e5a65a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e5e5a65a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6351604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6351604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d24e7107d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d24e7107d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d230f9b0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d230f9b0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d230f9b0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d230f9b0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e6351604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e6351604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e63516047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e63516047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0" name="Google Shape;10;p2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885175"/>
            <a:ext cx="5486400" cy="25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100" y="3984125"/>
            <a:ext cx="53979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5" name="Google Shape;15;p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" name="Google Shape;17;p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6" name="Google Shape;26;p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177" name="Google Shape;177;p11"/>
            <p:cNvSpPr/>
            <p:nvPr/>
          </p:nvSpPr>
          <p:spPr>
            <a:xfrm flipH="1" rot="-5400000">
              <a:off x="-62643" y="62709"/>
              <a:ext cx="4206596" cy="4081244"/>
            </a:xfrm>
            <a:custGeom>
              <a:rect b="b" l="l" r="r" t="t"/>
              <a:pathLst>
                <a:path extrusionOk="0" h="45149" w="46537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 flipH="1" rot="-5400000">
              <a:off x="5465854" y="1465326"/>
              <a:ext cx="3393334" cy="3963098"/>
            </a:xfrm>
            <a:custGeom>
              <a:rect b="b" l="l" r="r" t="t"/>
              <a:pathLst>
                <a:path extrusionOk="0" h="43842" w="3754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1"/>
          <p:cNvSpPr txBox="1"/>
          <p:nvPr>
            <p:ph hasCustomPrompt="1" type="title"/>
          </p:nvPr>
        </p:nvSpPr>
        <p:spPr>
          <a:xfrm>
            <a:off x="718750" y="1480800"/>
            <a:ext cx="7712100" cy="128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/>
          <p:nvPr>
            <p:ph idx="1" type="subTitle"/>
          </p:nvPr>
        </p:nvSpPr>
        <p:spPr>
          <a:xfrm>
            <a:off x="1683624" y="3297000"/>
            <a:ext cx="57810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" name="Google Shape;181;p1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82" name="Google Shape;182;p1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" name="Google Shape;184;p1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3" name="Google Shape;193;p1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3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197" name="Google Shape;197;p13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3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2" type="title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13"/>
          <p:cNvSpPr txBox="1"/>
          <p:nvPr>
            <p:ph hasCustomPrompt="1" idx="3" type="title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idx="1" type="subTitle"/>
          </p:nvPr>
        </p:nvSpPr>
        <p:spPr>
          <a:xfrm>
            <a:off x="713100" y="2161614"/>
            <a:ext cx="2316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3" name="Google Shape;203;p13"/>
          <p:cNvSpPr txBox="1"/>
          <p:nvPr>
            <p:ph idx="4" type="title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5" type="title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6" type="subTitle"/>
          </p:nvPr>
        </p:nvSpPr>
        <p:spPr>
          <a:xfrm>
            <a:off x="3415952" y="2161614"/>
            <a:ext cx="2316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13"/>
          <p:cNvSpPr txBox="1"/>
          <p:nvPr>
            <p:ph idx="7" type="title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" name="Google Shape;207;p13"/>
          <p:cNvSpPr txBox="1"/>
          <p:nvPr>
            <p:ph hasCustomPrompt="1" idx="8" type="title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/>
          <p:nvPr>
            <p:ph idx="9" type="subTitle"/>
          </p:nvPr>
        </p:nvSpPr>
        <p:spPr>
          <a:xfrm>
            <a:off x="6118800" y="2122592"/>
            <a:ext cx="2316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13"/>
          <p:cNvSpPr txBox="1"/>
          <p:nvPr>
            <p:ph idx="13" type="title"/>
          </p:nvPr>
        </p:nvSpPr>
        <p:spPr>
          <a:xfrm>
            <a:off x="713100" y="3350113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13"/>
          <p:cNvSpPr txBox="1"/>
          <p:nvPr>
            <p:ph hasCustomPrompt="1" idx="14" type="title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idx="15" type="subTitle"/>
          </p:nvPr>
        </p:nvSpPr>
        <p:spPr>
          <a:xfrm>
            <a:off x="713088" y="3873954"/>
            <a:ext cx="2316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13"/>
          <p:cNvSpPr txBox="1"/>
          <p:nvPr>
            <p:ph idx="16" type="title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3" name="Google Shape;213;p13"/>
          <p:cNvSpPr txBox="1"/>
          <p:nvPr>
            <p:ph hasCustomPrompt="1" idx="17" type="title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idx="18" type="subTitle"/>
          </p:nvPr>
        </p:nvSpPr>
        <p:spPr>
          <a:xfrm>
            <a:off x="3411738" y="3873954"/>
            <a:ext cx="2316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15" name="Google Shape;215;p1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16" name="Google Shape;216;p1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" name="Google Shape;218;p1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19" name="Google Shape;219;p13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7" name="Google Shape;227;p1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3">
    <p:bg>
      <p:bgPr>
        <a:solidFill>
          <a:schemeClr val="accen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230" name="Google Shape;230;p14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33" name="Google Shape;233;p1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5" name="Google Shape;235;p1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36" name="Google Shape;236;p1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1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1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4" name="Google Shape;244;p1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4"/>
          <p:cNvSpPr txBox="1"/>
          <p:nvPr>
            <p:ph type="title"/>
          </p:nvPr>
        </p:nvSpPr>
        <p:spPr>
          <a:xfrm>
            <a:off x="713100" y="2162975"/>
            <a:ext cx="4755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14"/>
          <p:cNvSpPr txBox="1"/>
          <p:nvPr>
            <p:ph hasCustomPrompt="1" idx="2" type="title"/>
          </p:nvPr>
        </p:nvSpPr>
        <p:spPr>
          <a:xfrm>
            <a:off x="713100" y="1248581"/>
            <a:ext cx="14631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4"/>
          <p:cNvSpPr txBox="1"/>
          <p:nvPr>
            <p:ph idx="1" type="subTitle"/>
          </p:nvPr>
        </p:nvSpPr>
        <p:spPr>
          <a:xfrm>
            <a:off x="713250" y="3610675"/>
            <a:ext cx="47550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2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5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250" name="Google Shape;250;p15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53" name="Google Shape;253;p15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5" name="Google Shape;255;p15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56" name="Google Shape;256;p15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15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15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15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15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5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5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5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64" name="Google Shape;264;p15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5"/>
          <p:cNvSpPr txBox="1"/>
          <p:nvPr>
            <p:ph type="title"/>
          </p:nvPr>
        </p:nvSpPr>
        <p:spPr>
          <a:xfrm>
            <a:off x="2496125" y="3610675"/>
            <a:ext cx="41517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" type="subTitle"/>
          </p:nvPr>
        </p:nvSpPr>
        <p:spPr>
          <a:xfrm>
            <a:off x="713100" y="1678350"/>
            <a:ext cx="7717800" cy="118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6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269" name="Google Shape;269;p16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6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72" name="Google Shape;272;p16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73" name="Google Shape;273;p16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4" name="Google Shape;274;p16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75" name="Google Shape;275;p16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6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6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6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6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6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6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6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3" name="Google Shape;283;p16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6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16"/>
          <p:cNvSpPr txBox="1"/>
          <p:nvPr>
            <p:ph idx="1" type="subTitle"/>
          </p:nvPr>
        </p:nvSpPr>
        <p:spPr>
          <a:xfrm>
            <a:off x="2592650" y="1262025"/>
            <a:ext cx="51207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2" type="subTitle"/>
          </p:nvPr>
        </p:nvSpPr>
        <p:spPr>
          <a:xfrm>
            <a:off x="2592650" y="2855975"/>
            <a:ext cx="51207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7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289" name="Google Shape;289;p17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7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92" name="Google Shape;292;p17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93" name="Google Shape;293;p17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4" name="Google Shape;294;p17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7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7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7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7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03" name="Google Shape;303;p17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713100" y="2468400"/>
            <a:ext cx="26517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7"/>
          <p:cNvSpPr txBox="1"/>
          <p:nvPr>
            <p:ph type="title"/>
          </p:nvPr>
        </p:nvSpPr>
        <p:spPr>
          <a:xfrm>
            <a:off x="713100" y="1753200"/>
            <a:ext cx="265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6">
    <p:bg>
      <p:bgPr>
        <a:solidFill>
          <a:schemeClr val="accen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8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308" name="Google Shape;308;p18"/>
            <p:cNvSpPr/>
            <p:nvPr/>
          </p:nvSpPr>
          <p:spPr>
            <a:xfrm flipH="1" rot="-5400000">
              <a:off x="-62643" y="62709"/>
              <a:ext cx="4206596" cy="4081244"/>
            </a:xfrm>
            <a:custGeom>
              <a:rect b="b" l="l" r="r" t="t"/>
              <a:pathLst>
                <a:path extrusionOk="0" h="45149" w="46537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 flipH="1" rot="-5400000">
              <a:off x="5465854" y="1465326"/>
              <a:ext cx="3393334" cy="3963098"/>
            </a:xfrm>
            <a:custGeom>
              <a:rect b="b" l="l" r="r" t="t"/>
              <a:pathLst>
                <a:path extrusionOk="0" h="43842" w="3754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8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11" name="Google Shape;311;p1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12" name="Google Shape;312;p1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3" name="Google Shape;313;p1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14" name="Google Shape;314;p1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22" name="Google Shape;322;p1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8"/>
          <p:cNvSpPr txBox="1"/>
          <p:nvPr>
            <p:ph idx="1" type="subTitle"/>
          </p:nvPr>
        </p:nvSpPr>
        <p:spPr>
          <a:xfrm>
            <a:off x="1973175" y="1456525"/>
            <a:ext cx="5197800" cy="18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8"/>
          <p:cNvSpPr txBox="1"/>
          <p:nvPr>
            <p:ph type="title"/>
          </p:nvPr>
        </p:nvSpPr>
        <p:spPr>
          <a:xfrm>
            <a:off x="2725950" y="3672313"/>
            <a:ext cx="3692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1">
    <p:bg>
      <p:bgPr>
        <a:solidFill>
          <a:schemeClr val="l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9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327" name="Google Shape;327;p19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9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30" name="Google Shape;330;p1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31" name="Google Shape;331;p1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2" name="Google Shape;332;p1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33" name="Google Shape;333;p19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9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1" name="Google Shape;341;p1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9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9"/>
          <p:cNvSpPr txBox="1"/>
          <p:nvPr>
            <p:ph idx="1" type="subTitle"/>
          </p:nvPr>
        </p:nvSpPr>
        <p:spPr>
          <a:xfrm>
            <a:off x="713100" y="3215058"/>
            <a:ext cx="2167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9"/>
          <p:cNvSpPr txBox="1"/>
          <p:nvPr>
            <p:ph idx="2" type="subTitle"/>
          </p:nvPr>
        </p:nvSpPr>
        <p:spPr>
          <a:xfrm>
            <a:off x="713101" y="2571756"/>
            <a:ext cx="21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45" name="Google Shape;345;p19"/>
          <p:cNvSpPr txBox="1"/>
          <p:nvPr>
            <p:ph idx="3" type="subTitle"/>
          </p:nvPr>
        </p:nvSpPr>
        <p:spPr>
          <a:xfrm>
            <a:off x="3488400" y="3215058"/>
            <a:ext cx="2167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9"/>
          <p:cNvSpPr txBox="1"/>
          <p:nvPr>
            <p:ph idx="4" type="subTitle"/>
          </p:nvPr>
        </p:nvSpPr>
        <p:spPr>
          <a:xfrm>
            <a:off x="3488401" y="2571756"/>
            <a:ext cx="21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47" name="Google Shape;347;p19"/>
          <p:cNvSpPr txBox="1"/>
          <p:nvPr>
            <p:ph idx="5" type="subTitle"/>
          </p:nvPr>
        </p:nvSpPr>
        <p:spPr>
          <a:xfrm>
            <a:off x="6263700" y="3215058"/>
            <a:ext cx="2167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9"/>
          <p:cNvSpPr txBox="1"/>
          <p:nvPr>
            <p:ph idx="6" type="subTitle"/>
          </p:nvPr>
        </p:nvSpPr>
        <p:spPr>
          <a:xfrm>
            <a:off x="6263701" y="2571756"/>
            <a:ext cx="21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6"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0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351" name="Google Shape;351;p20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0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54" name="Google Shape;354;p2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55" name="Google Shape;355;p2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6" name="Google Shape;356;p2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57" name="Google Shape;357;p20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0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65" name="Google Shape;365;p2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20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idx="1" type="subTitle"/>
          </p:nvPr>
        </p:nvSpPr>
        <p:spPr>
          <a:xfrm>
            <a:off x="6007800" y="4103700"/>
            <a:ext cx="21945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0"/>
          <p:cNvSpPr txBox="1"/>
          <p:nvPr>
            <p:ph idx="2" type="subTitle"/>
          </p:nvPr>
        </p:nvSpPr>
        <p:spPr>
          <a:xfrm>
            <a:off x="6007800" y="3633600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69" name="Google Shape;369;p20"/>
          <p:cNvSpPr txBox="1"/>
          <p:nvPr>
            <p:ph idx="3" type="subTitle"/>
          </p:nvPr>
        </p:nvSpPr>
        <p:spPr>
          <a:xfrm>
            <a:off x="941705" y="4103700"/>
            <a:ext cx="21945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0"/>
          <p:cNvSpPr txBox="1"/>
          <p:nvPr>
            <p:ph idx="4" type="subTitle"/>
          </p:nvPr>
        </p:nvSpPr>
        <p:spPr>
          <a:xfrm>
            <a:off x="941705" y="3633600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71" name="Google Shape;371;p20"/>
          <p:cNvSpPr txBox="1"/>
          <p:nvPr>
            <p:ph idx="5" type="subTitle"/>
          </p:nvPr>
        </p:nvSpPr>
        <p:spPr>
          <a:xfrm>
            <a:off x="3474754" y="4103700"/>
            <a:ext cx="21945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0"/>
          <p:cNvSpPr txBox="1"/>
          <p:nvPr>
            <p:ph idx="6" type="subTitle"/>
          </p:nvPr>
        </p:nvSpPr>
        <p:spPr>
          <a:xfrm>
            <a:off x="3474754" y="3633597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29" name="Google Shape;29;p3"/>
            <p:cNvSpPr/>
            <p:nvPr/>
          </p:nvSpPr>
          <p:spPr>
            <a:xfrm flipH="1" rot="-5400000">
              <a:off x="-62643" y="62709"/>
              <a:ext cx="4206596" cy="4081244"/>
            </a:xfrm>
            <a:custGeom>
              <a:rect b="b" l="l" r="r" t="t"/>
              <a:pathLst>
                <a:path extrusionOk="0" h="45149" w="46537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-5400000">
              <a:off x="5465854" y="1465326"/>
              <a:ext cx="3393334" cy="3963098"/>
            </a:xfrm>
            <a:custGeom>
              <a:rect b="b" l="l" r="r" t="t"/>
              <a:pathLst>
                <a:path extrusionOk="0" h="43842" w="3754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1644588" y="2127484"/>
            <a:ext cx="5854800" cy="10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3749088" y="1213084"/>
            <a:ext cx="16458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2194488" y="3610675"/>
            <a:ext cx="47550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" name="Google Shape;34;p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5" name="Google Shape;35;p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" name="Google Shape;37;p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8" name="Google Shape;38;p3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3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6" name="Google Shape;46;p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4">
    <p:bg>
      <p:bgPr>
        <a:solidFill>
          <a:schemeClr val="lt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1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375" name="Google Shape;375;p21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78" name="Google Shape;378;p2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79" name="Google Shape;379;p2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2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81" name="Google Shape;381;p2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89" name="Google Shape;389;p2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1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21"/>
          <p:cNvSpPr txBox="1"/>
          <p:nvPr>
            <p:ph idx="1" type="subTitle"/>
          </p:nvPr>
        </p:nvSpPr>
        <p:spPr>
          <a:xfrm>
            <a:off x="1219197" y="2171256"/>
            <a:ext cx="1828800" cy="10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2" type="subTitle"/>
          </p:nvPr>
        </p:nvSpPr>
        <p:spPr>
          <a:xfrm>
            <a:off x="1219197" y="3582240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93" name="Google Shape;393;p21"/>
          <p:cNvSpPr txBox="1"/>
          <p:nvPr>
            <p:ph idx="3" type="subTitle"/>
          </p:nvPr>
        </p:nvSpPr>
        <p:spPr>
          <a:xfrm>
            <a:off x="3657601" y="2171268"/>
            <a:ext cx="1828800" cy="10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4" type="subTitle"/>
          </p:nvPr>
        </p:nvSpPr>
        <p:spPr>
          <a:xfrm>
            <a:off x="3657601" y="3582231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95" name="Google Shape;395;p21"/>
          <p:cNvSpPr txBox="1"/>
          <p:nvPr>
            <p:ph idx="5" type="subTitle"/>
          </p:nvPr>
        </p:nvSpPr>
        <p:spPr>
          <a:xfrm>
            <a:off x="6095996" y="2171268"/>
            <a:ext cx="1828800" cy="10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1"/>
          <p:cNvSpPr txBox="1"/>
          <p:nvPr>
            <p:ph idx="6" type="subTitle"/>
          </p:nvPr>
        </p:nvSpPr>
        <p:spPr>
          <a:xfrm>
            <a:off x="6095996" y="3582231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0">
    <p:bg>
      <p:bgPr>
        <a:solidFill>
          <a:schemeClr val="l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22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399" name="Google Shape;399;p22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2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22"/>
          <p:cNvSpPr txBox="1"/>
          <p:nvPr>
            <p:ph idx="1" type="subTitle"/>
          </p:nvPr>
        </p:nvSpPr>
        <p:spPr>
          <a:xfrm>
            <a:off x="713100" y="3117775"/>
            <a:ext cx="1828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2"/>
          <p:cNvSpPr txBox="1"/>
          <p:nvPr>
            <p:ph idx="2" type="subTitle"/>
          </p:nvPr>
        </p:nvSpPr>
        <p:spPr>
          <a:xfrm>
            <a:off x="713111" y="2571750"/>
            <a:ext cx="18288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4" name="Google Shape;404;p22"/>
          <p:cNvSpPr txBox="1"/>
          <p:nvPr>
            <p:ph idx="3" type="subTitle"/>
          </p:nvPr>
        </p:nvSpPr>
        <p:spPr>
          <a:xfrm>
            <a:off x="2676098" y="3117775"/>
            <a:ext cx="1828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2"/>
          <p:cNvSpPr txBox="1"/>
          <p:nvPr>
            <p:ph idx="4" type="subTitle"/>
          </p:nvPr>
        </p:nvSpPr>
        <p:spPr>
          <a:xfrm>
            <a:off x="2676107" y="2571750"/>
            <a:ext cx="18288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6" name="Google Shape;406;p22"/>
          <p:cNvSpPr txBox="1"/>
          <p:nvPr>
            <p:ph idx="5" type="subTitle"/>
          </p:nvPr>
        </p:nvSpPr>
        <p:spPr>
          <a:xfrm>
            <a:off x="4639099" y="3117775"/>
            <a:ext cx="1828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2"/>
          <p:cNvSpPr txBox="1"/>
          <p:nvPr>
            <p:ph idx="6" type="subTitle"/>
          </p:nvPr>
        </p:nvSpPr>
        <p:spPr>
          <a:xfrm>
            <a:off x="4639099" y="2571750"/>
            <a:ext cx="18288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8" name="Google Shape;408;p22"/>
          <p:cNvSpPr txBox="1"/>
          <p:nvPr>
            <p:ph idx="7" type="subTitle"/>
          </p:nvPr>
        </p:nvSpPr>
        <p:spPr>
          <a:xfrm>
            <a:off x="6602093" y="3117775"/>
            <a:ext cx="1828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2"/>
          <p:cNvSpPr txBox="1"/>
          <p:nvPr>
            <p:ph idx="8" type="subTitle"/>
          </p:nvPr>
        </p:nvSpPr>
        <p:spPr>
          <a:xfrm>
            <a:off x="6602098" y="2571750"/>
            <a:ext cx="18288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11" name="Google Shape;411;p2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3" name="Google Shape;413;p2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14" name="Google Shape;414;p2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2" name="Google Shape;422;p2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2"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3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425" name="Google Shape;425;p23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3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28" name="Google Shape;428;p2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29" name="Google Shape;429;p2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0" name="Google Shape;430;p2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31" name="Google Shape;431;p23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9" name="Google Shape;439;p2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3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23"/>
          <p:cNvSpPr txBox="1"/>
          <p:nvPr>
            <p:ph idx="1" type="subTitle"/>
          </p:nvPr>
        </p:nvSpPr>
        <p:spPr>
          <a:xfrm>
            <a:off x="713100" y="2256500"/>
            <a:ext cx="2103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3"/>
          <p:cNvSpPr txBox="1"/>
          <p:nvPr>
            <p:ph idx="2" type="subTitle"/>
          </p:nvPr>
        </p:nvSpPr>
        <p:spPr>
          <a:xfrm>
            <a:off x="713100" y="1858775"/>
            <a:ext cx="2103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43" name="Google Shape;443;p23"/>
          <p:cNvSpPr txBox="1"/>
          <p:nvPr>
            <p:ph idx="3" type="subTitle"/>
          </p:nvPr>
        </p:nvSpPr>
        <p:spPr>
          <a:xfrm>
            <a:off x="3513867" y="2256500"/>
            <a:ext cx="2103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4" type="subTitle"/>
          </p:nvPr>
        </p:nvSpPr>
        <p:spPr>
          <a:xfrm>
            <a:off x="3513867" y="1858775"/>
            <a:ext cx="2103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45" name="Google Shape;445;p23"/>
          <p:cNvSpPr txBox="1"/>
          <p:nvPr>
            <p:ph idx="5" type="subTitle"/>
          </p:nvPr>
        </p:nvSpPr>
        <p:spPr>
          <a:xfrm>
            <a:off x="6327900" y="2256500"/>
            <a:ext cx="2103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6" type="subTitle"/>
          </p:nvPr>
        </p:nvSpPr>
        <p:spPr>
          <a:xfrm>
            <a:off x="6327900" y="1858775"/>
            <a:ext cx="2103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47" name="Google Shape;447;p23"/>
          <p:cNvSpPr txBox="1"/>
          <p:nvPr>
            <p:ph idx="7" type="subTitle"/>
          </p:nvPr>
        </p:nvSpPr>
        <p:spPr>
          <a:xfrm>
            <a:off x="713100" y="4123201"/>
            <a:ext cx="2103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3"/>
          <p:cNvSpPr txBox="1"/>
          <p:nvPr>
            <p:ph idx="8" type="subTitle"/>
          </p:nvPr>
        </p:nvSpPr>
        <p:spPr>
          <a:xfrm>
            <a:off x="713100" y="3725400"/>
            <a:ext cx="2103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49" name="Google Shape;449;p23"/>
          <p:cNvSpPr txBox="1"/>
          <p:nvPr>
            <p:ph idx="9" type="subTitle"/>
          </p:nvPr>
        </p:nvSpPr>
        <p:spPr>
          <a:xfrm>
            <a:off x="3513867" y="4123201"/>
            <a:ext cx="2103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3"/>
          <p:cNvSpPr txBox="1"/>
          <p:nvPr>
            <p:ph idx="13" type="subTitle"/>
          </p:nvPr>
        </p:nvSpPr>
        <p:spPr>
          <a:xfrm>
            <a:off x="3513867" y="3725400"/>
            <a:ext cx="2103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51" name="Google Shape;451;p23"/>
          <p:cNvSpPr txBox="1"/>
          <p:nvPr>
            <p:ph idx="14" type="subTitle"/>
          </p:nvPr>
        </p:nvSpPr>
        <p:spPr>
          <a:xfrm>
            <a:off x="6327900" y="4123201"/>
            <a:ext cx="2103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3"/>
          <p:cNvSpPr txBox="1"/>
          <p:nvPr>
            <p:ph idx="15" type="subTitle"/>
          </p:nvPr>
        </p:nvSpPr>
        <p:spPr>
          <a:xfrm>
            <a:off x="6327900" y="3725400"/>
            <a:ext cx="2103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3">
    <p:bg>
      <p:bgPr>
        <a:solidFill>
          <a:schemeClr val="accent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4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455" name="Google Shape;455;p24"/>
            <p:cNvSpPr/>
            <p:nvPr/>
          </p:nvSpPr>
          <p:spPr>
            <a:xfrm flipH="1" rot="-5400000">
              <a:off x="-62643" y="62709"/>
              <a:ext cx="4206596" cy="4081244"/>
            </a:xfrm>
            <a:custGeom>
              <a:rect b="b" l="l" r="r" t="t"/>
              <a:pathLst>
                <a:path extrusionOk="0" h="45149" w="46537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 flipH="1" rot="-5400000">
              <a:off x="5465854" y="1465326"/>
              <a:ext cx="3393334" cy="3963098"/>
            </a:xfrm>
            <a:custGeom>
              <a:rect b="b" l="l" r="r" t="t"/>
              <a:pathLst>
                <a:path extrusionOk="0" h="43842" w="3754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4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58" name="Google Shape;458;p2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59" name="Google Shape;459;p2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0" name="Google Shape;460;p2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61" name="Google Shape;461;p2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69" name="Google Shape;469;p2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4"/>
          <p:cNvSpPr txBox="1"/>
          <p:nvPr>
            <p:ph hasCustomPrompt="1" type="title"/>
          </p:nvPr>
        </p:nvSpPr>
        <p:spPr>
          <a:xfrm>
            <a:off x="2331350" y="3410178"/>
            <a:ext cx="4481400" cy="6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71" name="Google Shape;471;p24"/>
          <p:cNvSpPr txBox="1"/>
          <p:nvPr>
            <p:ph idx="1" type="subTitle"/>
          </p:nvPr>
        </p:nvSpPr>
        <p:spPr>
          <a:xfrm>
            <a:off x="2331506" y="4235025"/>
            <a:ext cx="44811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4"/>
          <p:cNvSpPr txBox="1"/>
          <p:nvPr>
            <p:ph hasCustomPrompt="1" idx="2" type="title"/>
          </p:nvPr>
        </p:nvSpPr>
        <p:spPr>
          <a:xfrm>
            <a:off x="2331350" y="2048814"/>
            <a:ext cx="4481400" cy="6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73" name="Google Shape;473;p24"/>
          <p:cNvSpPr txBox="1"/>
          <p:nvPr>
            <p:ph idx="3" type="subTitle"/>
          </p:nvPr>
        </p:nvSpPr>
        <p:spPr>
          <a:xfrm>
            <a:off x="2331506" y="2876536"/>
            <a:ext cx="44811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4"/>
          <p:cNvSpPr txBox="1"/>
          <p:nvPr>
            <p:ph hasCustomPrompt="1" idx="4" type="title"/>
          </p:nvPr>
        </p:nvSpPr>
        <p:spPr>
          <a:xfrm>
            <a:off x="2331350" y="568175"/>
            <a:ext cx="4481400" cy="6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75" name="Google Shape;475;p24"/>
          <p:cNvSpPr txBox="1"/>
          <p:nvPr>
            <p:ph idx="5" type="subTitle"/>
          </p:nvPr>
        </p:nvSpPr>
        <p:spPr>
          <a:xfrm>
            <a:off x="2331506" y="1393021"/>
            <a:ext cx="4481100" cy="36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4">
    <p:bg>
      <p:bgPr>
        <a:solidFill>
          <a:schemeClr val="l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5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478" name="Google Shape;478;p25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5"/>
          <p:cNvSpPr txBox="1"/>
          <p:nvPr>
            <p:ph type="title"/>
          </p:nvPr>
        </p:nvSpPr>
        <p:spPr>
          <a:xfrm>
            <a:off x="4572000" y="463325"/>
            <a:ext cx="38589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1" name="Google Shape;481;p25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82" name="Google Shape;482;p25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83" name="Google Shape;483;p25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4" name="Google Shape;484;p25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85" name="Google Shape;485;p25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5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5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5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5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5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5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5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3" name="Google Shape;493;p25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5">
    <p:bg>
      <p:bgPr>
        <a:solidFill>
          <a:schemeClr val="lt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6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496" name="Google Shape;496;p26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6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99" name="Google Shape;499;p26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00" name="Google Shape;500;p26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1" name="Google Shape;501;p26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02" name="Google Shape;502;p26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6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10" name="Google Shape;510;p26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6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8">
    <p:bg>
      <p:bgPr>
        <a:solidFill>
          <a:schemeClr val="accent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7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14" name="Google Shape;514;p27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27"/>
          <p:cNvSpPr txBox="1"/>
          <p:nvPr>
            <p:ph type="title"/>
          </p:nvPr>
        </p:nvSpPr>
        <p:spPr>
          <a:xfrm>
            <a:off x="1715838" y="571175"/>
            <a:ext cx="57123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27"/>
          <p:cNvSpPr txBox="1"/>
          <p:nvPr>
            <p:ph idx="1" type="subTitle"/>
          </p:nvPr>
        </p:nvSpPr>
        <p:spPr>
          <a:xfrm>
            <a:off x="1600200" y="1984611"/>
            <a:ext cx="5943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7"/>
          <p:cNvSpPr txBox="1"/>
          <p:nvPr/>
        </p:nvSpPr>
        <p:spPr>
          <a:xfrm>
            <a:off x="2286000" y="3717225"/>
            <a:ext cx="45720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9" name="Google Shape;519;p27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20" name="Google Shape;520;p27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21" name="Google Shape;521;p27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2" name="Google Shape;522;p27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23" name="Google Shape;523;p27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7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7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7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7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7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7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7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1" name="Google Shape;531;p27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8">
    <p:bg>
      <p:bgPr>
        <a:solidFill>
          <a:schemeClr val="lt2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8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534" name="Google Shape;534;p28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37" name="Google Shape;537;p2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9" name="Google Shape;539;p2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40" name="Google Shape;540;p2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48" name="Google Shape;548;p2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8_1">
    <p:bg>
      <p:bgPr>
        <a:solidFill>
          <a:schemeClr val="accent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9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51" name="Google Shape;551;p29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54" name="Google Shape;554;p2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5" name="Google Shape;555;p2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2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57" name="Google Shape;557;p2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5" name="Google Shape;565;p2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8_1_1">
    <p:bg>
      <p:bgPr>
        <a:solidFill>
          <a:schemeClr val="lt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0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568" name="Google Shape;568;p30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0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71" name="Google Shape;571;p3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3" name="Google Shape;573;p3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4" name="Google Shape;574;p30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82" name="Google Shape;582;p3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49" name="Google Shape;49;p4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" name="Google Shape;57;p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5" name="Google Shape;65;p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8_1_1_1">
    <p:bg>
      <p:bgPr>
        <a:solidFill>
          <a:schemeClr val="accent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585" name="Google Shape;585;p31"/>
            <p:cNvSpPr/>
            <p:nvPr/>
          </p:nvSpPr>
          <p:spPr>
            <a:xfrm flipH="1" rot="-5400000">
              <a:off x="-62643" y="62709"/>
              <a:ext cx="4206596" cy="4081244"/>
            </a:xfrm>
            <a:custGeom>
              <a:rect b="b" l="l" r="r" t="t"/>
              <a:pathLst>
                <a:path extrusionOk="0" h="45149" w="46537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-5400000">
              <a:off x="5465854" y="1465326"/>
              <a:ext cx="3393334" cy="3963098"/>
            </a:xfrm>
            <a:custGeom>
              <a:rect b="b" l="l" r="r" t="t"/>
              <a:pathLst>
                <a:path extrusionOk="0" h="43842" w="3754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88" name="Google Shape;588;p3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89" name="Google Shape;589;p3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0" name="Google Shape;590;p3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91" name="Google Shape;591;p3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99" name="Google Shape;599;p3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68" name="Google Shape;68;p5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5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71" name="Google Shape;71;p5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72" name="Google Shape;72;p5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" name="Google Shape;73;p5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" name="Google Shape;82;p5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5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66700" y="2135091"/>
            <a:ext cx="32004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976900" y="2135091"/>
            <a:ext cx="32004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6"/>
          <p:cNvGrpSpPr/>
          <p:nvPr/>
        </p:nvGrpSpPr>
        <p:grpSpPr>
          <a:xfrm flipH="1">
            <a:off x="59" y="-26"/>
            <a:ext cx="9143974" cy="5143559"/>
            <a:chOff x="59" y="-26"/>
            <a:chExt cx="9143974" cy="5143559"/>
          </a:xfrm>
        </p:grpSpPr>
        <p:sp>
          <p:nvSpPr>
            <p:cNvPr id="88" name="Google Shape;88;p6"/>
            <p:cNvSpPr/>
            <p:nvPr/>
          </p:nvSpPr>
          <p:spPr>
            <a:xfrm flipH="1" rot="5400000">
              <a:off x="4182008" y="-348742"/>
              <a:ext cx="4613309" cy="5310740"/>
            </a:xfrm>
            <a:custGeom>
              <a:rect b="b" l="l" r="r" t="t"/>
              <a:pathLst>
                <a:path extrusionOk="0" h="58752" w="51035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flipH="1" rot="5400000">
              <a:off x="-869766" y="1125338"/>
              <a:ext cx="4888019" cy="3148371"/>
            </a:xfrm>
            <a:custGeom>
              <a:rect b="b" l="l" r="r" t="t"/>
              <a:pathLst>
                <a:path extrusionOk="0" h="34830" w="54074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6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6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92" name="Google Shape;92;p6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" name="Google Shape;94;p6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95" name="Google Shape;95;p6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6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6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6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" name="Google Shape;103;p6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7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06" name="Google Shape;106;p7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7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09" name="Google Shape;109;p7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12" name="Google Shape;112;p7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7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0" name="Google Shape;120;p7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0" y="463325"/>
            <a:ext cx="38589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4932150" y="1200150"/>
            <a:ext cx="34746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125" name="Google Shape;125;p8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28" name="Google Shape;128;p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" name="Google Shape;130;p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9" name="Google Shape;139;p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8"/>
          <p:cNvSpPr txBox="1"/>
          <p:nvPr>
            <p:ph type="title"/>
          </p:nvPr>
        </p:nvSpPr>
        <p:spPr>
          <a:xfrm>
            <a:off x="1388100" y="1779120"/>
            <a:ext cx="6367800" cy="201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43" name="Google Shape;143;p9"/>
            <p:cNvSpPr/>
            <p:nvPr/>
          </p:nvSpPr>
          <p:spPr>
            <a:xfrm flipH="1" rot="-5400000">
              <a:off x="-470261" y="470261"/>
              <a:ext cx="5143514" cy="4202993"/>
            </a:xfrm>
            <a:custGeom>
              <a:rect b="b" l="l" r="r" t="t"/>
              <a:pathLst>
                <a:path extrusionOk="0" h="46483" w="56902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flipH="1" rot="-5400000">
              <a:off x="4698712" y="698236"/>
              <a:ext cx="3714770" cy="5175731"/>
            </a:xfrm>
            <a:custGeom>
              <a:rect b="b" l="l" r="r" t="t"/>
              <a:pathLst>
                <a:path extrusionOk="0" h="57241" w="41096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9"/>
          <p:cNvSpPr txBox="1"/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9"/>
          <p:cNvSpPr txBox="1"/>
          <p:nvPr>
            <p:ph idx="1" type="subTitle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48" name="Google Shape;148;p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" name="Google Shape;150;p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9" name="Google Shape;159;p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713100" y="1337250"/>
            <a:ext cx="27432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chemeClr val="lt1"/>
                </a:solidFill>
              </a:defRPr>
            </a:lvl1pPr>
          </a:lstStyle>
          <a:p/>
        </p:txBody>
      </p:sp>
      <p:grpSp>
        <p:nvGrpSpPr>
          <p:cNvPr id="162" name="Google Shape;162;p10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63" name="Google Shape;163;p1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4" name="Google Shape;164;p1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rect b="b" l="l" r="r" t="t"/>
                <a:pathLst>
                  <a:path extrusionOk="0" h="1825" w="1825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" name="Google Shape;165;p1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66" name="Google Shape;166;p10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0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rect b="b" l="l" r="r" t="t"/>
                  <a:pathLst>
                    <a:path extrusionOk="0" h="1825" w="1825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rect b="b" l="l" r="r" t="t"/>
                  <a:pathLst>
                    <a:path extrusionOk="0" h="3010" w="301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4" name="Google Shape;174;p1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rect b="b" l="l" r="r" t="t"/>
              <a:pathLst>
                <a:path extrusionOk="0" h="3010" w="301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/>
          <p:nvPr>
            <p:ph idx="1" type="subTitle"/>
          </p:nvPr>
        </p:nvSpPr>
        <p:spPr>
          <a:xfrm>
            <a:off x="713100" y="3984125"/>
            <a:ext cx="5397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</p:txBody>
      </p:sp>
      <p:sp>
        <p:nvSpPr>
          <p:cNvPr id="605" name="Google Shape;605;p32"/>
          <p:cNvSpPr txBox="1"/>
          <p:nvPr>
            <p:ph type="ctrTitle"/>
          </p:nvPr>
        </p:nvSpPr>
        <p:spPr>
          <a:xfrm>
            <a:off x="713100" y="885175"/>
            <a:ext cx="4775400" cy="25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Strategic Solutions: Mitigating Caladan’s COVID-19 Crisis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06" name="Google Shape;606;p32"/>
          <p:cNvSpPr/>
          <p:nvPr/>
        </p:nvSpPr>
        <p:spPr>
          <a:xfrm>
            <a:off x="3278400" y="3676625"/>
            <a:ext cx="267300" cy="231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2"/>
          <p:cNvGrpSpPr/>
          <p:nvPr/>
        </p:nvGrpSpPr>
        <p:grpSpPr>
          <a:xfrm>
            <a:off x="7039242" y="3212048"/>
            <a:ext cx="1391664" cy="1356837"/>
            <a:chOff x="7039242" y="3212048"/>
            <a:chExt cx="1391664" cy="1356837"/>
          </a:xfrm>
        </p:grpSpPr>
        <p:sp>
          <p:nvSpPr>
            <p:cNvPr id="608" name="Google Shape;608;p32"/>
            <p:cNvSpPr/>
            <p:nvPr/>
          </p:nvSpPr>
          <p:spPr>
            <a:xfrm>
              <a:off x="7039242" y="3212048"/>
              <a:ext cx="1391664" cy="1356837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32"/>
            <p:cNvGrpSpPr/>
            <p:nvPr/>
          </p:nvGrpSpPr>
          <p:grpSpPr>
            <a:xfrm>
              <a:off x="7165257" y="3320685"/>
              <a:ext cx="1139530" cy="1139530"/>
              <a:chOff x="1368075" y="1017775"/>
              <a:chExt cx="487875" cy="487875"/>
            </a:xfrm>
          </p:grpSpPr>
          <p:sp>
            <p:nvSpPr>
              <p:cNvPr id="610" name="Google Shape;610;p32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2" name="Google Shape;652;p32"/>
          <p:cNvGrpSpPr/>
          <p:nvPr/>
        </p:nvGrpSpPr>
        <p:grpSpPr>
          <a:xfrm>
            <a:off x="5392051" y="885169"/>
            <a:ext cx="997252" cy="972320"/>
            <a:chOff x="5392051" y="885169"/>
            <a:chExt cx="997252" cy="972320"/>
          </a:xfrm>
        </p:grpSpPr>
        <p:sp>
          <p:nvSpPr>
            <p:cNvPr id="653" name="Google Shape;653;p32"/>
            <p:cNvSpPr/>
            <p:nvPr/>
          </p:nvSpPr>
          <p:spPr>
            <a:xfrm>
              <a:off x="5392051" y="885169"/>
              <a:ext cx="997252" cy="972320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32"/>
            <p:cNvGrpSpPr/>
            <p:nvPr/>
          </p:nvGrpSpPr>
          <p:grpSpPr>
            <a:xfrm>
              <a:off x="5510836" y="991509"/>
              <a:ext cx="759719" cy="759719"/>
              <a:chOff x="1368075" y="1017775"/>
              <a:chExt cx="487875" cy="487875"/>
            </a:xfrm>
          </p:grpSpPr>
          <p:sp>
            <p:nvSpPr>
              <p:cNvPr id="655" name="Google Shape;655;p32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7" name="Google Shape;697;p32"/>
          <p:cNvGrpSpPr/>
          <p:nvPr/>
        </p:nvGrpSpPr>
        <p:grpSpPr>
          <a:xfrm>
            <a:off x="6657355" y="221675"/>
            <a:ext cx="2059068" cy="2644025"/>
            <a:chOff x="6657355" y="221675"/>
            <a:chExt cx="2059068" cy="2644025"/>
          </a:xfrm>
        </p:grpSpPr>
        <p:sp>
          <p:nvSpPr>
            <p:cNvPr id="698" name="Google Shape;698;p32"/>
            <p:cNvSpPr/>
            <p:nvPr/>
          </p:nvSpPr>
          <p:spPr>
            <a:xfrm>
              <a:off x="6657355" y="221675"/>
              <a:ext cx="2059068" cy="2644025"/>
            </a:xfrm>
            <a:custGeom>
              <a:rect b="b" l="l" r="r" t="t"/>
              <a:pathLst>
                <a:path extrusionOk="0" h="46362" w="36105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2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700" name="Google Shape;700;p32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rect b="b" l="l" r="r" t="t"/>
                <a:pathLst>
                  <a:path extrusionOk="0" h="27512" w="24075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rect b="b" l="l" r="r" t="t"/>
                <a:pathLst>
                  <a:path extrusionOk="0" h="10578" w="1222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rect b="b" l="l" r="r" t="t"/>
                <a:pathLst>
                  <a:path extrusionOk="0" h="10060" w="13527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rect b="b" l="l" r="r" t="t"/>
                <a:pathLst>
                  <a:path extrusionOk="0" h="7557" w="10184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rect b="b" l="l" r="r" t="t"/>
                <a:pathLst>
                  <a:path extrusionOk="0" h="5411" w="5472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rect b="b" l="l" r="r" t="t"/>
                <a:pathLst>
                  <a:path extrusionOk="0" h="8572" w="9363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rect b="b" l="l" r="r" t="t"/>
                <a:pathLst>
                  <a:path extrusionOk="0" h="7843" w="10336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rect b="b" l="l" r="r" t="t"/>
                <a:pathLst>
                  <a:path extrusionOk="0" h="3932" w="4256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rect b="b" l="l" r="r" t="t"/>
                <a:pathLst>
                  <a:path extrusionOk="0" h="12669" w="918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rect b="b" l="l" r="r" t="t"/>
                <a:pathLst>
                  <a:path extrusionOk="0" h="1642" w="1673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rect b="b" l="l" r="r" t="t"/>
                <a:pathLst>
                  <a:path extrusionOk="0" h="822" w="852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rect b="b" l="l" r="r" t="t"/>
                <a:pathLst>
                  <a:path extrusionOk="0" h="852" w="821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rect b="b" l="l" r="r" t="t"/>
                <a:pathLst>
                  <a:path extrusionOk="0" h="1673" w="1642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rect b="b" l="l" r="r" t="t"/>
                <a:pathLst>
                  <a:path extrusionOk="0" fill="none" h="28026" w="24075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rect b="b" l="l" r="r" t="t"/>
                <a:pathLst>
                  <a:path extrusionOk="0" fill="none" h="10274" w="13527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rect b="b" l="l" r="r" t="t"/>
                <a:pathLst>
                  <a:path extrusionOk="0" fill="none" h="7721" w="10184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rect b="b" l="l" r="r" t="t"/>
                <a:pathLst>
                  <a:path extrusionOk="0" fill="none" h="5411" w="5472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rect b="b" l="l" r="r" t="t"/>
                <a:pathLst>
                  <a:path extrusionOk="0" fill="none" h="8572" w="9363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rect b="b" l="l" r="r" t="t"/>
                <a:pathLst>
                  <a:path extrusionOk="0" fill="none" h="7843" w="10336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rect b="b" l="l" r="r" t="t"/>
                <a:pathLst>
                  <a:path extrusionOk="0" fill="none" h="2038" w="2949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rect b="b" l="l" r="r" t="t"/>
                <a:pathLst>
                  <a:path extrusionOk="0" fill="none" h="2068" w="2949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rect b="b" l="l" r="r" t="t"/>
                <a:pathLst>
                  <a:path extrusionOk="0" fill="none" h="2038" w="295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rect b="b" l="l" r="r" t="t"/>
                <a:pathLst>
                  <a:path extrusionOk="0" fill="none" h="2068" w="295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rect b="b" l="l" r="r" t="t"/>
                <a:pathLst>
                  <a:path extrusionOk="0" fill="none" h="2068" w="2949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rect b="b" l="l" r="r" t="t"/>
                <a:pathLst>
                  <a:path extrusionOk="0" fill="none" h="2037" w="2949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rect b="b" l="l" r="r" t="t"/>
                <a:pathLst>
                  <a:path extrusionOk="0" fill="none" h="4013" w="4256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rect b="b" l="l" r="r" t="t"/>
                <a:pathLst>
                  <a:path extrusionOk="0" fill="none" h="12737" w="918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rect b="b" l="l" r="r" t="t"/>
                <a:pathLst>
                  <a:path extrusionOk="0" fill="none" h="1642" w="1673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rect b="b" l="l" r="r" t="t"/>
                <a:pathLst>
                  <a:path extrusionOk="0" fill="none" h="1673" w="1673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rect b="b" l="l" r="r" t="t"/>
                <a:pathLst>
                  <a:path extrusionOk="0" fill="none" h="822" w="852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rect b="b" l="l" r="r" t="t"/>
                <a:pathLst>
                  <a:path extrusionOk="0" fill="none" h="822" w="822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rect b="b" l="l" r="r" t="t"/>
                <a:pathLst>
                  <a:path extrusionOk="0" fill="none" h="852" w="821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rect b="b" l="l" r="r" t="t"/>
                <a:pathLst>
                  <a:path extrusionOk="0" fill="none" h="1672" w="1673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rect b="b" l="l" r="r" t="t"/>
                <a:pathLst>
                  <a:path extrusionOk="0" fill="none" h="1673" w="1642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/>
          <p:nvPr>
            <p:ph type="title"/>
          </p:nvPr>
        </p:nvSpPr>
        <p:spPr>
          <a:xfrm>
            <a:off x="713100" y="24622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742" name="Google Shape;742;p33"/>
          <p:cNvSpPr txBox="1"/>
          <p:nvPr>
            <p:ph idx="2" type="title"/>
          </p:nvPr>
        </p:nvSpPr>
        <p:spPr>
          <a:xfrm>
            <a:off x="2160900" y="1790122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Leeds</a:t>
            </a:r>
            <a:endParaRPr/>
          </a:p>
        </p:txBody>
      </p:sp>
      <p:sp>
        <p:nvSpPr>
          <p:cNvPr id="743" name="Google Shape;743;p33"/>
          <p:cNvSpPr txBox="1"/>
          <p:nvPr>
            <p:ph idx="1" type="subTitle"/>
          </p:nvPr>
        </p:nvSpPr>
        <p:spPr>
          <a:xfrm>
            <a:off x="2160900" y="2314014"/>
            <a:ext cx="2316300" cy="47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Manager; CDS ’26</a:t>
            </a:r>
            <a:endParaRPr/>
          </a:p>
        </p:txBody>
      </p:sp>
      <p:sp>
        <p:nvSpPr>
          <p:cNvPr id="744" name="Google Shape;744;p33"/>
          <p:cNvSpPr txBox="1"/>
          <p:nvPr>
            <p:ph idx="4" type="title"/>
          </p:nvPr>
        </p:nvSpPr>
        <p:spPr>
          <a:xfrm>
            <a:off x="4863752" y="1790122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Parin Shaik</a:t>
            </a:r>
            <a:endParaRPr/>
          </a:p>
        </p:txBody>
      </p:sp>
      <p:sp>
        <p:nvSpPr>
          <p:cNvPr id="745" name="Google Shape;745;p33"/>
          <p:cNvSpPr txBox="1"/>
          <p:nvPr>
            <p:ph idx="6" type="subTitle"/>
          </p:nvPr>
        </p:nvSpPr>
        <p:spPr>
          <a:xfrm>
            <a:off x="4863752" y="2314014"/>
            <a:ext cx="2316300" cy="47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Analyst; CDS ‘26</a:t>
            </a:r>
            <a:endParaRPr/>
          </a:p>
        </p:txBody>
      </p:sp>
      <p:sp>
        <p:nvSpPr>
          <p:cNvPr id="746" name="Google Shape;746;p33"/>
          <p:cNvSpPr txBox="1"/>
          <p:nvPr>
            <p:ph idx="13" type="title"/>
          </p:nvPr>
        </p:nvSpPr>
        <p:spPr>
          <a:xfrm>
            <a:off x="2160900" y="3959713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Jimin Park</a:t>
            </a:r>
            <a:endParaRPr/>
          </a:p>
        </p:txBody>
      </p:sp>
      <p:sp>
        <p:nvSpPr>
          <p:cNvPr id="747" name="Google Shape;747;p33"/>
          <p:cNvSpPr txBox="1"/>
          <p:nvPr>
            <p:ph idx="15" type="subTitle"/>
          </p:nvPr>
        </p:nvSpPr>
        <p:spPr>
          <a:xfrm>
            <a:off x="2160888" y="4483554"/>
            <a:ext cx="2316300" cy="47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Architect; CDS </a:t>
            </a:r>
            <a:r>
              <a:rPr lang="en"/>
              <a:t>‘25</a:t>
            </a:r>
            <a:endParaRPr/>
          </a:p>
        </p:txBody>
      </p:sp>
      <p:sp>
        <p:nvSpPr>
          <p:cNvPr id="748" name="Google Shape;748;p33"/>
          <p:cNvSpPr txBox="1"/>
          <p:nvPr>
            <p:ph idx="16" type="title"/>
          </p:nvPr>
        </p:nvSpPr>
        <p:spPr>
          <a:xfrm>
            <a:off x="4859550" y="3959713"/>
            <a:ext cx="2316300" cy="3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Anmar Abdi</a:t>
            </a:r>
            <a:endParaRPr/>
          </a:p>
        </p:txBody>
      </p:sp>
      <p:sp>
        <p:nvSpPr>
          <p:cNvPr id="749" name="Google Shape;749;p33"/>
          <p:cNvSpPr txBox="1"/>
          <p:nvPr>
            <p:ph idx="18" type="subTitle"/>
          </p:nvPr>
        </p:nvSpPr>
        <p:spPr>
          <a:xfrm>
            <a:off x="4859538" y="4483554"/>
            <a:ext cx="2316300" cy="47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</a:t>
            </a:r>
            <a:r>
              <a:rPr lang="en"/>
              <a:t>; </a:t>
            </a:r>
            <a:r>
              <a:rPr lang="en"/>
              <a:t>CDS ‘26</a:t>
            </a:r>
            <a:endParaRPr/>
          </a:p>
        </p:txBody>
      </p:sp>
      <p:cxnSp>
        <p:nvCxnSpPr>
          <p:cNvPr id="750" name="Google Shape;750;p33"/>
          <p:cNvCxnSpPr/>
          <p:nvPr/>
        </p:nvCxnSpPr>
        <p:spPr>
          <a:xfrm>
            <a:off x="2153825" y="2229968"/>
            <a:ext cx="104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3"/>
          <p:cNvCxnSpPr/>
          <p:nvPr/>
        </p:nvCxnSpPr>
        <p:spPr>
          <a:xfrm>
            <a:off x="4863750" y="2229968"/>
            <a:ext cx="104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33"/>
          <p:cNvCxnSpPr/>
          <p:nvPr/>
        </p:nvCxnSpPr>
        <p:spPr>
          <a:xfrm>
            <a:off x="2153825" y="4399534"/>
            <a:ext cx="104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33"/>
          <p:cNvCxnSpPr/>
          <p:nvPr/>
        </p:nvCxnSpPr>
        <p:spPr>
          <a:xfrm>
            <a:off x="4863750" y="4399534"/>
            <a:ext cx="104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33"/>
          <p:cNvSpPr/>
          <p:nvPr/>
        </p:nvSpPr>
        <p:spPr>
          <a:xfrm>
            <a:off x="2102450" y="811925"/>
            <a:ext cx="945900" cy="94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2102450" y="2957025"/>
            <a:ext cx="945900" cy="94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4859550" y="2957025"/>
            <a:ext cx="945900" cy="94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7" name="Google Shape;757;p33" title="IMG_5778.JPG"/>
          <p:cNvPicPr preferRelativeResize="0"/>
          <p:nvPr/>
        </p:nvPicPr>
        <p:blipFill rotWithShape="1">
          <a:blip r:embed="rId3">
            <a:alphaModFix/>
          </a:blip>
          <a:srcRect b="29014" l="0" r="9804" t="20252"/>
          <a:stretch/>
        </p:blipFill>
        <p:spPr>
          <a:xfrm>
            <a:off x="4859550" y="811925"/>
            <a:ext cx="945900" cy="94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8" name="Google Shape;7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450" y="2957025"/>
            <a:ext cx="945900" cy="94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9" name="Google Shape;759;p33"/>
          <p:cNvPicPr preferRelativeResize="0"/>
          <p:nvPr/>
        </p:nvPicPr>
        <p:blipFill rotWithShape="1">
          <a:blip r:embed="rId5">
            <a:alphaModFix/>
          </a:blip>
          <a:srcRect b="36927" l="0" r="17796" t="4919"/>
          <a:stretch/>
        </p:blipFill>
        <p:spPr>
          <a:xfrm>
            <a:off x="2102450" y="795725"/>
            <a:ext cx="945900" cy="97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0" name="Google Shape;760;p33"/>
          <p:cNvPicPr preferRelativeResize="0"/>
          <p:nvPr/>
        </p:nvPicPr>
        <p:blipFill rotWithShape="1">
          <a:blip r:embed="rId6">
            <a:alphaModFix/>
          </a:blip>
          <a:srcRect b="0" l="16292" r="20239" t="4852"/>
          <a:stretch/>
        </p:blipFill>
        <p:spPr>
          <a:xfrm>
            <a:off x="4859550" y="2957025"/>
            <a:ext cx="945900" cy="94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4"/>
          <p:cNvSpPr txBox="1"/>
          <p:nvPr>
            <p:ph type="title"/>
          </p:nvPr>
        </p:nvSpPr>
        <p:spPr>
          <a:xfrm>
            <a:off x="713100" y="1331900"/>
            <a:ext cx="3014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Caladan?</a:t>
            </a:r>
            <a:endParaRPr/>
          </a:p>
        </p:txBody>
      </p:sp>
      <p:sp>
        <p:nvSpPr>
          <p:cNvPr id="766" name="Google Shape;766;p34"/>
          <p:cNvSpPr txBox="1"/>
          <p:nvPr>
            <p:ph idx="1" type="subTitle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 mid-size commonwealth located in the southern Atlantic </a:t>
            </a:r>
            <a:r>
              <a:rPr lang="en"/>
              <a:t>ocean with two main hubs of commerce–Duncan and Stillgard–and a population of 3.2 Million. The nation runs on a Seferlian governing system. </a:t>
            </a:r>
            <a:endParaRPr/>
          </a:p>
        </p:txBody>
      </p:sp>
      <p:cxnSp>
        <p:nvCxnSpPr>
          <p:cNvPr id="767" name="Google Shape;767;p34"/>
          <p:cNvCxnSpPr/>
          <p:nvPr/>
        </p:nvCxnSpPr>
        <p:spPr>
          <a:xfrm>
            <a:off x="706025" y="2077568"/>
            <a:ext cx="104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8" name="Google Shape;768;p34"/>
          <p:cNvPicPr preferRelativeResize="0"/>
          <p:nvPr/>
        </p:nvPicPr>
        <p:blipFill rotWithShape="1">
          <a:blip r:embed="rId3">
            <a:alphaModFix/>
          </a:blip>
          <a:srcRect b="0" l="7257" r="7257" t="0"/>
          <a:stretch/>
        </p:blipFill>
        <p:spPr>
          <a:xfrm>
            <a:off x="4689200" y="539463"/>
            <a:ext cx="3474701" cy="40645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5"/>
          <p:cNvSpPr txBox="1"/>
          <p:nvPr>
            <p:ph type="title"/>
          </p:nvPr>
        </p:nvSpPr>
        <p:spPr>
          <a:xfrm>
            <a:off x="703950" y="538025"/>
            <a:ext cx="646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Caladan Safe</a:t>
            </a:r>
            <a:endParaRPr/>
          </a:p>
        </p:txBody>
      </p:sp>
      <p:sp>
        <p:nvSpPr>
          <p:cNvPr id="774" name="Google Shape;774;p35"/>
          <p:cNvSpPr/>
          <p:nvPr/>
        </p:nvSpPr>
        <p:spPr>
          <a:xfrm>
            <a:off x="1279898" y="2030525"/>
            <a:ext cx="559200" cy="559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5"/>
          <p:cNvSpPr txBox="1"/>
          <p:nvPr/>
        </p:nvSpPr>
        <p:spPr>
          <a:xfrm>
            <a:off x="1306486" y="2081457"/>
            <a:ext cx="559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  <a:endParaRPr b="1"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6" name="Google Shape;776;p35"/>
          <p:cNvSpPr txBox="1"/>
          <p:nvPr/>
        </p:nvSpPr>
        <p:spPr>
          <a:xfrm>
            <a:off x="2073350" y="2086050"/>
            <a:ext cx="4661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Moderate/Low Stay-at-Home Requirements </a:t>
            </a:r>
            <a:endParaRPr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7" name="Google Shape;777;p35"/>
          <p:cNvSpPr/>
          <p:nvPr/>
        </p:nvSpPr>
        <p:spPr>
          <a:xfrm>
            <a:off x="1279898" y="2818175"/>
            <a:ext cx="559200" cy="559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5"/>
          <p:cNvSpPr txBox="1"/>
          <p:nvPr/>
        </p:nvSpPr>
        <p:spPr>
          <a:xfrm>
            <a:off x="1306486" y="2869107"/>
            <a:ext cx="559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lang="en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5"/>
          <p:cNvSpPr txBox="1"/>
          <p:nvPr/>
        </p:nvSpPr>
        <p:spPr>
          <a:xfrm>
            <a:off x="2073350" y="2873700"/>
            <a:ext cx="4661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Enforcing Testing Guidelines</a:t>
            </a:r>
            <a:endParaRPr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80" name="Google Shape;780;p35"/>
          <p:cNvSpPr/>
          <p:nvPr/>
        </p:nvSpPr>
        <p:spPr>
          <a:xfrm>
            <a:off x="1279898" y="3656600"/>
            <a:ext cx="559200" cy="559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5"/>
          <p:cNvSpPr txBox="1"/>
          <p:nvPr/>
        </p:nvSpPr>
        <p:spPr>
          <a:xfrm>
            <a:off x="1306486" y="3707532"/>
            <a:ext cx="559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b="1" lang="en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35"/>
          <p:cNvSpPr txBox="1"/>
          <p:nvPr/>
        </p:nvSpPr>
        <p:spPr>
          <a:xfrm>
            <a:off x="2073350" y="3712125"/>
            <a:ext cx="4661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Moderate Restriction of International Travel</a:t>
            </a:r>
            <a:endParaRPr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783" name="Google Shape;783;p35"/>
          <p:cNvGrpSpPr/>
          <p:nvPr/>
        </p:nvGrpSpPr>
        <p:grpSpPr>
          <a:xfrm flipH="1">
            <a:off x="7165648" y="1919194"/>
            <a:ext cx="1389942" cy="1737398"/>
            <a:chOff x="6949494" y="115347"/>
            <a:chExt cx="1755643" cy="2194516"/>
          </a:xfrm>
        </p:grpSpPr>
        <p:sp>
          <p:nvSpPr>
            <p:cNvPr id="784" name="Google Shape;784;p35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rect b="b" l="l" r="r" t="t"/>
              <a:pathLst>
                <a:path extrusionOk="0" h="36522" w="29425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5" name="Google Shape;785;p35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rect b="b" l="l" r="r" t="t"/>
                <a:pathLst>
                  <a:path extrusionOk="0" h="30933" w="25868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rect b="b" l="l" r="r" t="t"/>
                <a:pathLst>
                  <a:path extrusionOk="0" h="29262" w="25868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rect b="b" l="l" r="r" t="t"/>
                <a:pathLst>
                  <a:path extrusionOk="0" h="21248" w="24256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rect b="b" l="l" r="r" t="t"/>
                <a:pathLst>
                  <a:path extrusionOk="0" h="9061" w="20852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rect b="b" l="l" r="r" t="t"/>
                <a:pathLst>
                  <a:path extrusionOk="0" fill="none" h="21248" w="24256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rect b="b" l="l" r="r" t="t"/>
                <a:pathLst>
                  <a:path extrusionOk="0" h="6627" w="20275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rect b="b" l="l" r="r" t="t"/>
                <a:pathLst>
                  <a:path extrusionOk="0" h="6627" w="20244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rect b="b" l="l" r="r" t="t"/>
                <a:pathLst>
                  <a:path extrusionOk="0" h="13892" w="17661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rect b="b" l="l" r="r" t="t"/>
                <a:pathLst>
                  <a:path extrusionOk="0" h="6962" w="6962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rect b="b" l="l" r="r" t="t"/>
                <a:pathLst>
                  <a:path extrusionOk="0" h="1831" w="222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rect b="b" l="l" r="r" t="t"/>
                <a:pathLst>
                  <a:path extrusionOk="0" h="2081" w="2311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rect b="b" l="l" r="r" t="t"/>
                <a:pathLst>
                  <a:path extrusionOk="0" h="1405" w="219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rect b="b" l="l" r="r" t="t"/>
                <a:pathLst>
                  <a:path extrusionOk="0" h="1710" w="219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rect b="b" l="l" r="r" t="t"/>
                <a:pathLst>
                  <a:path extrusionOk="0" h="1773" w="222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rect b="b" l="l" r="r" t="t"/>
                <a:pathLst>
                  <a:path extrusionOk="0" fill="none" h="31186" w="25868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rect b="b" l="l" r="r" t="t"/>
                <a:pathLst>
                  <a:path extrusionOk="0" fill="none" h="9241" w="20852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rect b="b" l="l" r="r" t="t"/>
                <a:pathLst>
                  <a:path extrusionOk="0" fill="none" h="21248" w="24256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rect b="b" l="l" r="r" t="t"/>
                <a:pathLst>
                  <a:path extrusionOk="0" fill="none" h="6627" w="20275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rect b="b" l="l" r="r" t="t"/>
                <a:pathLst>
                  <a:path extrusionOk="0" fill="none" h="6627" w="20244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rect b="b" l="l" r="r" t="t"/>
                <a:pathLst>
                  <a:path extrusionOk="0" fill="none" h="13892" w="17661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rect b="b" l="l" r="r" t="t"/>
                <a:pathLst>
                  <a:path extrusionOk="0" fill="none" h="6962" w="6962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rect b="b" l="l" r="r" t="t"/>
                <a:pathLst>
                  <a:path extrusionOk="0" fill="none" h="29515" w="25868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rect b="b" l="l" r="r" t="t"/>
                <a:pathLst>
                  <a:path extrusionOk="0" fill="none" h="1946" w="222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rect b="b" l="l" r="r" t="t"/>
                <a:pathLst>
                  <a:path extrusionOk="0" fill="none" h="2311" w="2311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rect b="b" l="l" r="r" t="t"/>
                <a:pathLst>
                  <a:path extrusionOk="0" fill="none" h="1520" w="219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rect b="b" l="l" r="r" t="t"/>
                <a:pathLst>
                  <a:path extrusionOk="0" fill="none" h="1825" w="219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rect b="b" l="l" r="r" t="t"/>
                <a:pathLst>
                  <a:path extrusionOk="0" fill="none" h="1886" w="222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3" name="Google Shape;813;p35"/>
          <p:cNvSpPr txBox="1"/>
          <p:nvPr/>
        </p:nvSpPr>
        <p:spPr>
          <a:xfrm>
            <a:off x="699575" y="1179350"/>
            <a:ext cx="5797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remain Covid-19 free, we recommend implementing the following policies: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"/>
          <p:cNvSpPr txBox="1"/>
          <p:nvPr>
            <p:ph type="title"/>
          </p:nvPr>
        </p:nvSpPr>
        <p:spPr>
          <a:xfrm>
            <a:off x="545600" y="473175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819" name="Google Shape;819;p36" title="Screenshot 2024-05-03 at 3.23.44 PM.png"/>
          <p:cNvPicPr preferRelativeResize="0"/>
          <p:nvPr/>
        </p:nvPicPr>
        <p:blipFill rotWithShape="1">
          <a:blip r:embed="rId3">
            <a:alphaModFix/>
          </a:blip>
          <a:srcRect b="0" l="0" r="6959" t="0"/>
          <a:stretch/>
        </p:blipFill>
        <p:spPr>
          <a:xfrm>
            <a:off x="490050" y="1374225"/>
            <a:ext cx="8163901" cy="3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7"/>
          <p:cNvSpPr txBox="1"/>
          <p:nvPr>
            <p:ph type="title"/>
          </p:nvPr>
        </p:nvSpPr>
        <p:spPr>
          <a:xfrm>
            <a:off x="713100" y="217000"/>
            <a:ext cx="77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825" name="Google Shape;8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00" y="782725"/>
            <a:ext cx="6385798" cy="41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 txBox="1"/>
          <p:nvPr>
            <p:ph type="title"/>
          </p:nvPr>
        </p:nvSpPr>
        <p:spPr>
          <a:xfrm>
            <a:off x="1388100" y="1779120"/>
            <a:ext cx="6367800" cy="201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PowerBI</a:t>
            </a:r>
            <a:endParaRPr sz="6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Demonstration</a:t>
            </a:r>
            <a:endParaRPr sz="6300"/>
          </a:p>
        </p:txBody>
      </p:sp>
      <p:grpSp>
        <p:nvGrpSpPr>
          <p:cNvPr id="831" name="Google Shape;831;p38"/>
          <p:cNvGrpSpPr/>
          <p:nvPr/>
        </p:nvGrpSpPr>
        <p:grpSpPr>
          <a:xfrm rot="-660199">
            <a:off x="3817263" y="318177"/>
            <a:ext cx="1528942" cy="1463331"/>
            <a:chOff x="6855525" y="3005825"/>
            <a:chExt cx="2128541" cy="2034921"/>
          </a:xfrm>
        </p:grpSpPr>
        <p:sp>
          <p:nvSpPr>
            <p:cNvPr id="832" name="Google Shape;832;p38"/>
            <p:cNvSpPr/>
            <p:nvPr/>
          </p:nvSpPr>
          <p:spPr>
            <a:xfrm>
              <a:off x="6998370" y="3005825"/>
              <a:ext cx="1985697" cy="2034921"/>
            </a:xfrm>
            <a:custGeom>
              <a:rect b="b" l="l" r="r" t="t"/>
              <a:pathLst>
                <a:path extrusionOk="0" h="32700" w="31909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38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834" name="Google Shape;834;p38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rect b="b" l="l" r="r" t="t"/>
                <a:pathLst>
                  <a:path extrusionOk="0" fill="none" h="1156" w="1581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rect b="b" l="l" r="r" t="t"/>
                <a:pathLst>
                  <a:path extrusionOk="0" fill="none" h="1520" w="275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rect b="b" l="l" r="r" t="t"/>
                <a:pathLst>
                  <a:path extrusionOk="0" h="31490" w="34804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rect b="b" l="l" r="r" t="t"/>
                <a:pathLst>
                  <a:path extrusionOk="0" h="28391" w="2754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rect b="b" l="l" r="r" t="t"/>
                <a:pathLst>
                  <a:path extrusionOk="0" h="16415" w="15199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rect b="b" l="l" r="r" t="t"/>
                <a:pathLst>
                  <a:path extrusionOk="0" h="16445" w="11886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rect b="b" l="l" r="r" t="t"/>
                <a:pathLst>
                  <a:path extrusionOk="0" h="13132" w="13132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rect b="b" l="l" r="r" t="t"/>
                <a:pathLst>
                  <a:path extrusionOk="0" fill="none" h="31490" w="34804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rect b="b" l="l" r="r" t="t"/>
                <a:pathLst>
                  <a:path extrusionOk="0" fill="none" h="28391" w="2754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rect b="b" l="l" r="r" t="t"/>
                <a:pathLst>
                  <a:path extrusionOk="0" fill="none" h="1581" w="304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rect b="b" l="l" r="r" t="t"/>
                <a:pathLst>
                  <a:path extrusionOk="0" fill="none" h="13132" w="13132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rect b="b" l="l" r="r" t="t"/>
                <a:pathLst>
                  <a:path extrusionOk="0" fill="none" h="7843" w="1491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rect b="b" l="l" r="r" t="t"/>
                <a:pathLst>
                  <a:path extrusionOk="0" fill="none" h="7904" w="149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rect b="b" l="l" r="r" t="t"/>
                <a:pathLst>
                  <a:path extrusionOk="0" fill="none" h="1035" w="5533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rect b="b" l="l" r="r" t="t"/>
                <a:pathLst>
                  <a:path extrusionOk="0" fill="none" h="1034" w="5502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9" name="Google Shape;849;p38"/>
          <p:cNvGrpSpPr/>
          <p:nvPr/>
        </p:nvGrpSpPr>
        <p:grpSpPr>
          <a:xfrm>
            <a:off x="579807" y="3638459"/>
            <a:ext cx="1228334" cy="1188754"/>
            <a:chOff x="4464792" y="1820248"/>
            <a:chExt cx="947642" cy="914426"/>
          </a:xfrm>
        </p:grpSpPr>
        <p:sp>
          <p:nvSpPr>
            <p:cNvPr id="850" name="Google Shape;850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1" name="Google Shape;851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852" name="Google Shape;852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4" name="Google Shape;894;p38"/>
          <p:cNvGrpSpPr/>
          <p:nvPr/>
        </p:nvGrpSpPr>
        <p:grpSpPr>
          <a:xfrm>
            <a:off x="7681782" y="1140709"/>
            <a:ext cx="1228334" cy="1188754"/>
            <a:chOff x="4464792" y="1820248"/>
            <a:chExt cx="947642" cy="914426"/>
          </a:xfrm>
        </p:grpSpPr>
        <p:sp>
          <p:nvSpPr>
            <p:cNvPr id="895" name="Google Shape;895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897" name="Google Shape;897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9" name="Google Shape;939;p38"/>
          <p:cNvGrpSpPr/>
          <p:nvPr/>
        </p:nvGrpSpPr>
        <p:grpSpPr>
          <a:xfrm>
            <a:off x="1500589" y="539492"/>
            <a:ext cx="850414" cy="822983"/>
            <a:chOff x="4464792" y="1820248"/>
            <a:chExt cx="947642" cy="914426"/>
          </a:xfrm>
        </p:grpSpPr>
        <p:sp>
          <p:nvSpPr>
            <p:cNvPr id="940" name="Google Shape;940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1" name="Google Shape;941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942" name="Google Shape;942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4" name="Google Shape;984;p38"/>
          <p:cNvGrpSpPr/>
          <p:nvPr/>
        </p:nvGrpSpPr>
        <p:grpSpPr>
          <a:xfrm>
            <a:off x="7197714" y="3564642"/>
            <a:ext cx="850414" cy="822983"/>
            <a:chOff x="4464792" y="1820248"/>
            <a:chExt cx="947642" cy="914426"/>
          </a:xfrm>
        </p:grpSpPr>
        <p:sp>
          <p:nvSpPr>
            <p:cNvPr id="985" name="Google Shape;985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987" name="Google Shape;987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9" name="Google Shape;1029;p38"/>
          <p:cNvGrpSpPr/>
          <p:nvPr/>
        </p:nvGrpSpPr>
        <p:grpSpPr>
          <a:xfrm>
            <a:off x="1093530" y="1873851"/>
            <a:ext cx="572186" cy="548656"/>
            <a:chOff x="4464792" y="1820248"/>
            <a:chExt cx="947642" cy="914426"/>
          </a:xfrm>
        </p:grpSpPr>
        <p:sp>
          <p:nvSpPr>
            <p:cNvPr id="1030" name="Google Shape;1030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032" name="Google Shape;1032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4" name="Google Shape;1074;p38"/>
          <p:cNvGrpSpPr/>
          <p:nvPr/>
        </p:nvGrpSpPr>
        <p:grpSpPr>
          <a:xfrm>
            <a:off x="5006180" y="4214426"/>
            <a:ext cx="572186" cy="548656"/>
            <a:chOff x="4464792" y="1820248"/>
            <a:chExt cx="947642" cy="914426"/>
          </a:xfrm>
        </p:grpSpPr>
        <p:sp>
          <p:nvSpPr>
            <p:cNvPr id="1075" name="Google Shape;1075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6" name="Google Shape;1076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077" name="Google Shape;1077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9" name="Google Shape;1119;p38"/>
          <p:cNvGrpSpPr/>
          <p:nvPr/>
        </p:nvGrpSpPr>
        <p:grpSpPr>
          <a:xfrm>
            <a:off x="6474030" y="324201"/>
            <a:ext cx="572186" cy="548656"/>
            <a:chOff x="4464792" y="1820248"/>
            <a:chExt cx="947642" cy="914426"/>
          </a:xfrm>
        </p:grpSpPr>
        <p:sp>
          <p:nvSpPr>
            <p:cNvPr id="1120" name="Google Shape;1120;p38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1" name="Google Shape;1121;p38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122" name="Google Shape;1122;p38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9"/>
          <p:cNvSpPr txBox="1"/>
          <p:nvPr>
            <p:ph idx="1" type="subTitle"/>
          </p:nvPr>
        </p:nvSpPr>
        <p:spPr>
          <a:xfrm>
            <a:off x="1600200" y="2642198"/>
            <a:ext cx="5943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5</a:t>
            </a:r>
            <a:endParaRPr/>
          </a:p>
        </p:txBody>
      </p:sp>
      <p:sp>
        <p:nvSpPr>
          <p:cNvPr id="1169" name="Google Shape;1169;p39"/>
          <p:cNvSpPr txBox="1"/>
          <p:nvPr>
            <p:ph type="title"/>
          </p:nvPr>
        </p:nvSpPr>
        <p:spPr>
          <a:xfrm>
            <a:off x="1715838" y="1606900"/>
            <a:ext cx="5712300" cy="109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1170" name="Google Shape;1170;p39"/>
          <p:cNvCxnSpPr/>
          <p:nvPr/>
        </p:nvCxnSpPr>
        <p:spPr>
          <a:xfrm>
            <a:off x="4047600" y="2859168"/>
            <a:ext cx="104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1" name="Google Shape;1171;p39"/>
          <p:cNvGrpSpPr/>
          <p:nvPr/>
        </p:nvGrpSpPr>
        <p:grpSpPr>
          <a:xfrm>
            <a:off x="519267" y="2624798"/>
            <a:ext cx="947642" cy="914426"/>
            <a:chOff x="4464792" y="1820248"/>
            <a:chExt cx="947642" cy="914426"/>
          </a:xfrm>
        </p:grpSpPr>
        <p:sp>
          <p:nvSpPr>
            <p:cNvPr id="1172" name="Google Shape;1172;p39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3" name="Google Shape;1173;p3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174" name="Google Shape;1174;p3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6" name="Google Shape;1216;p39"/>
          <p:cNvGrpSpPr/>
          <p:nvPr/>
        </p:nvGrpSpPr>
        <p:grpSpPr>
          <a:xfrm>
            <a:off x="8067092" y="1469348"/>
            <a:ext cx="947642" cy="914426"/>
            <a:chOff x="4464792" y="1820248"/>
            <a:chExt cx="947642" cy="914426"/>
          </a:xfrm>
        </p:grpSpPr>
        <p:sp>
          <p:nvSpPr>
            <p:cNvPr id="1217" name="Google Shape;1217;p39"/>
            <p:cNvSpPr/>
            <p:nvPr/>
          </p:nvSpPr>
          <p:spPr>
            <a:xfrm>
              <a:off x="4464792" y="1820248"/>
              <a:ext cx="947642" cy="914426"/>
            </a:xfrm>
            <a:custGeom>
              <a:rect b="b" l="l" r="r" t="t"/>
              <a:pathLst>
                <a:path extrusionOk="0" h="21888" w="22448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8" name="Google Shape;1218;p3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219" name="Google Shape;1219;p3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rect b="b" l="l" r="r" t="t"/>
                <a:pathLst>
                  <a:path extrusionOk="0" h="9630" w="10943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rect b="b" l="l" r="r" t="t"/>
                <a:pathLst>
                  <a:path extrusionOk="0" h="2276" w="2585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rect b="b" l="l" r="r" t="t"/>
                <a:pathLst>
                  <a:path extrusionOk="0" h="3738" w="4256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rect b="b" l="l" r="r" t="t"/>
                <a:pathLst>
                  <a:path extrusionOk="0" h="3098" w="3526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rect b="b" l="l" r="r" t="t"/>
                <a:pathLst>
                  <a:path extrusionOk="0" h="1803" w="2068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rect b="b" l="l" r="r" t="t"/>
                <a:pathLst>
                  <a:path extrusionOk="0" fill="none" h="10913" w="10943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rect b="b" l="l" r="r" t="t"/>
                <a:pathLst>
                  <a:path extrusionOk="0" fill="none" h="4926" w="2038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rect b="b" l="l" r="r" t="t"/>
                <a:pathLst>
                  <a:path extrusionOk="0" fill="none" h="2038" w="4955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rect b="b" l="l" r="r" t="t"/>
                <a:pathLst>
                  <a:path extrusionOk="0" fill="none" h="1764" w="731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rect b="b" l="l" r="r" t="t"/>
                <a:pathLst>
                  <a:path extrusionOk="0" fill="none" h="1733" w="701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rect b="b" l="l" r="r" t="t"/>
                <a:pathLst>
                  <a:path extrusionOk="0" fill="none" h="4956" w="2037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rect b="b" l="l" r="r" t="t"/>
                <a:pathLst>
                  <a:path extrusionOk="0" fill="none" h="700" w="1734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rect b="b" l="l" r="r" t="t"/>
                <a:pathLst>
                  <a:path extrusionOk="0" fill="none" h="4926" w="2068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rect b="b" l="l" r="r" t="t"/>
                <a:pathLst>
                  <a:path extrusionOk="0" fill="none" h="730" w="1733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rect b="b" l="l" r="r" t="t"/>
                <a:pathLst>
                  <a:path extrusionOk="0" fill="none" h="2038" w="4925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rect b="b" l="l" r="r" t="t"/>
                <a:pathLst>
                  <a:path extrusionOk="0" fill="none" h="2068" w="4955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rect b="b" l="l" r="r" t="t"/>
                <a:pathLst>
                  <a:path extrusionOk="0" fill="none" h="1764" w="73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rect b="b" l="l" r="r" t="t"/>
                <a:pathLst>
                  <a:path extrusionOk="0" fill="none" h="4956" w="2068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rect b="b" l="l" r="r" t="t"/>
                <a:pathLst>
                  <a:path extrusionOk="0" fill="none" h="731" w="1734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rect b="b" l="l" r="r" t="t"/>
                <a:pathLst>
                  <a:path extrusionOk="0" fill="none" h="3162" w="31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rect b="b" l="l" r="r" t="t"/>
                <a:pathLst>
                  <a:path extrusionOk="0" fill="none" h="2250" w="2251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rect b="b" l="l" r="r" t="t"/>
                <a:pathLst>
                  <a:path extrusionOk="0" fill="none" h="1308" w="1338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rect b="b" l="l" r="r" t="t"/>
                <a:pathLst>
                  <a:path extrusionOk="0" fill="none" h="1" w="3163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rect b="b" l="l" r="r" t="t"/>
                <a:pathLst>
                  <a:path extrusionOk="0" fill="none" h="2250" w="225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rect b="b" l="l" r="r" t="t"/>
                <a:pathLst>
                  <a:path extrusionOk="0" fill="none" h="1308" w="1339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rect b="b" l="l" r="r" t="t"/>
                <a:pathLst>
                  <a:path extrusionOk="0" fill="none" h="3162" w="1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rect b="b" l="l" r="r" t="t"/>
                <a:pathLst>
                  <a:path extrusionOk="0" fill="none" h="1" w="1886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rect b="b" l="l" r="r" t="t"/>
                <a:pathLst>
                  <a:path extrusionOk="0" fill="none" h="2219" w="222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rect b="b" l="l" r="r" t="t"/>
                <a:pathLst>
                  <a:path extrusionOk="0" fill="none" h="1338" w="1308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rect b="b" l="l" r="r" t="t"/>
                <a:pathLst>
                  <a:path extrusionOk="0" fill="none" h="31" w="3192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rect b="b" l="l" r="r" t="t"/>
                <a:pathLst>
                  <a:path extrusionOk="0" fill="none" h="1886" w="1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rect b="b" l="l" r="r" t="t"/>
                <a:pathLst>
                  <a:path extrusionOk="0" fill="none" h="2250" w="222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rect b="b" l="l" r="r" t="t"/>
                <a:pathLst>
                  <a:path extrusionOk="0" fill="none" h="1338" w="1338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rect b="b" l="l" r="r" t="t"/>
                <a:pathLst>
                  <a:path extrusionOk="0" fill="none" h="2585" w="2585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rect b="b" l="l" r="r" t="t"/>
                <a:pathLst>
                  <a:path extrusionOk="0" fill="none" h="3527" w="3526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rect b="b" l="l" r="r" t="t"/>
                <a:pathLst>
                  <a:path extrusionOk="0" fill="none" h="2038" w="2068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1" name="Google Shape;1261;p39"/>
          <p:cNvGrpSpPr/>
          <p:nvPr/>
        </p:nvGrpSpPr>
        <p:grpSpPr>
          <a:xfrm>
            <a:off x="7341792" y="-554054"/>
            <a:ext cx="1851102" cy="2377507"/>
            <a:chOff x="6657355" y="221675"/>
            <a:chExt cx="2059068" cy="2644025"/>
          </a:xfrm>
        </p:grpSpPr>
        <p:sp>
          <p:nvSpPr>
            <p:cNvPr id="1262" name="Google Shape;1262;p39"/>
            <p:cNvSpPr/>
            <p:nvPr/>
          </p:nvSpPr>
          <p:spPr>
            <a:xfrm>
              <a:off x="6657355" y="221675"/>
              <a:ext cx="2059068" cy="2644025"/>
            </a:xfrm>
            <a:custGeom>
              <a:rect b="b" l="l" r="r" t="t"/>
              <a:pathLst>
                <a:path extrusionOk="0" h="46362" w="36105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3" name="Google Shape;1263;p3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264" name="Google Shape;1264;p3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rect b="b" l="l" r="r" t="t"/>
                <a:pathLst>
                  <a:path extrusionOk="0" h="27512" w="24075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rect b="b" l="l" r="r" t="t"/>
                <a:pathLst>
                  <a:path extrusionOk="0" h="10578" w="1222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rect b="b" l="l" r="r" t="t"/>
                <a:pathLst>
                  <a:path extrusionOk="0" h="10060" w="13527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rect b="b" l="l" r="r" t="t"/>
                <a:pathLst>
                  <a:path extrusionOk="0" h="7557" w="10184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rect b="b" l="l" r="r" t="t"/>
                <a:pathLst>
                  <a:path extrusionOk="0" h="5411" w="5472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rect b="b" l="l" r="r" t="t"/>
                <a:pathLst>
                  <a:path extrusionOk="0" h="8572" w="9363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rect b="b" l="l" r="r" t="t"/>
                <a:pathLst>
                  <a:path extrusionOk="0" h="7843" w="10336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rect b="b" l="l" r="r" t="t"/>
                <a:pathLst>
                  <a:path extrusionOk="0" h="3932" w="4256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rect b="b" l="l" r="r" t="t"/>
                <a:pathLst>
                  <a:path extrusionOk="0" h="12669" w="918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rect b="b" l="l" r="r" t="t"/>
                <a:pathLst>
                  <a:path extrusionOk="0" h="1642" w="1673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rect b="b" l="l" r="r" t="t"/>
                <a:pathLst>
                  <a:path extrusionOk="0" h="822" w="852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rect b="b" l="l" r="r" t="t"/>
                <a:pathLst>
                  <a:path extrusionOk="0" h="852" w="821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rect b="b" l="l" r="r" t="t"/>
                <a:pathLst>
                  <a:path extrusionOk="0" h="1673" w="1642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rect b="b" l="l" r="r" t="t"/>
                <a:pathLst>
                  <a:path extrusionOk="0" fill="none" h="28026" w="24075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rect b="b" l="l" r="r" t="t"/>
                <a:pathLst>
                  <a:path extrusionOk="0" fill="none" h="10274" w="13527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rect b="b" l="l" r="r" t="t"/>
                <a:pathLst>
                  <a:path extrusionOk="0" fill="none" h="7721" w="10184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rect b="b" l="l" r="r" t="t"/>
                <a:pathLst>
                  <a:path extrusionOk="0" fill="none" h="5411" w="5472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rect b="b" l="l" r="r" t="t"/>
                <a:pathLst>
                  <a:path extrusionOk="0" fill="none" h="8572" w="9363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rect b="b" l="l" r="r" t="t"/>
                <a:pathLst>
                  <a:path extrusionOk="0" fill="none" h="7843" w="10336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rect b="b" l="l" r="r" t="t"/>
                <a:pathLst>
                  <a:path extrusionOk="0" fill="none" h="2038" w="2949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rect b="b" l="l" r="r" t="t"/>
                <a:pathLst>
                  <a:path extrusionOk="0" fill="none" h="2068" w="2949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rect b="b" l="l" r="r" t="t"/>
                <a:pathLst>
                  <a:path extrusionOk="0" fill="none" h="2038" w="295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rect b="b" l="l" r="r" t="t"/>
                <a:pathLst>
                  <a:path extrusionOk="0" fill="none" h="2068" w="295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rect b="b" l="l" r="r" t="t"/>
                <a:pathLst>
                  <a:path extrusionOk="0" fill="none" h="2068" w="2949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rect b="b" l="l" r="r" t="t"/>
                <a:pathLst>
                  <a:path extrusionOk="0" fill="none" h="2037" w="2949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rect b="b" l="l" r="r" t="t"/>
                <a:pathLst>
                  <a:path extrusionOk="0" fill="none" h="4013" w="4256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rect b="b" l="l" r="r" t="t"/>
                <a:pathLst>
                  <a:path extrusionOk="0" fill="none" h="12737" w="918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rect b="b" l="l" r="r" t="t"/>
                <a:pathLst>
                  <a:path extrusionOk="0" fill="none" h="1642" w="1673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rect b="b" l="l" r="r" t="t"/>
                <a:pathLst>
                  <a:path extrusionOk="0" fill="none" h="1673" w="1673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rect b="b" l="l" r="r" t="t"/>
                <a:pathLst>
                  <a:path extrusionOk="0" fill="none" h="822" w="852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rect b="b" l="l" r="r" t="t"/>
                <a:pathLst>
                  <a:path extrusionOk="0" fill="none" h="822" w="822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rect b="b" l="l" r="r" t="t"/>
                <a:pathLst>
                  <a:path extrusionOk="0" fill="none" h="852" w="821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rect b="b" l="l" r="r" t="t"/>
                <a:pathLst>
                  <a:path extrusionOk="0" fill="none" h="1672" w="1673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rect b="b" l="l" r="r" t="t"/>
                <a:pathLst>
                  <a:path extrusionOk="0" fill="none" h="1673" w="1642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1" name="Google Shape;1301;p39"/>
          <p:cNvGrpSpPr/>
          <p:nvPr/>
        </p:nvGrpSpPr>
        <p:grpSpPr>
          <a:xfrm flipH="1" rot="-6118663">
            <a:off x="-379703" y="3724732"/>
            <a:ext cx="1774006" cy="2286068"/>
            <a:chOff x="6657355" y="221675"/>
            <a:chExt cx="2059068" cy="2644025"/>
          </a:xfrm>
        </p:grpSpPr>
        <p:sp>
          <p:nvSpPr>
            <p:cNvPr id="1302" name="Google Shape;1302;p39"/>
            <p:cNvSpPr/>
            <p:nvPr/>
          </p:nvSpPr>
          <p:spPr>
            <a:xfrm>
              <a:off x="6657355" y="221675"/>
              <a:ext cx="2059068" cy="2644025"/>
            </a:xfrm>
            <a:custGeom>
              <a:rect b="b" l="l" r="r" t="t"/>
              <a:pathLst>
                <a:path extrusionOk="0" h="46362" w="36105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3" name="Google Shape;1303;p3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304" name="Google Shape;1304;p3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rect b="b" l="l" r="r" t="t"/>
                <a:pathLst>
                  <a:path extrusionOk="0" h="27512" w="24075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rect b="b" l="l" r="r" t="t"/>
                <a:pathLst>
                  <a:path extrusionOk="0" h="10578" w="1222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rect b="b" l="l" r="r" t="t"/>
                <a:pathLst>
                  <a:path extrusionOk="0" h="10060" w="13527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rect b="b" l="l" r="r" t="t"/>
                <a:pathLst>
                  <a:path extrusionOk="0" h="7557" w="10184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rect b="b" l="l" r="r" t="t"/>
                <a:pathLst>
                  <a:path extrusionOk="0" h="5411" w="5472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rect b="b" l="l" r="r" t="t"/>
                <a:pathLst>
                  <a:path extrusionOk="0" h="8572" w="9363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rect b="b" l="l" r="r" t="t"/>
                <a:pathLst>
                  <a:path extrusionOk="0" h="7843" w="10336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rect b="b" l="l" r="r" t="t"/>
                <a:pathLst>
                  <a:path extrusionOk="0" h="3932" w="4256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rect b="b" l="l" r="r" t="t"/>
                <a:pathLst>
                  <a:path extrusionOk="0" h="12669" w="918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rect b="b" l="l" r="r" t="t"/>
                <a:pathLst>
                  <a:path extrusionOk="0" h="1642" w="1673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rect b="b" l="l" r="r" t="t"/>
                <a:pathLst>
                  <a:path extrusionOk="0" h="822" w="852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rect b="b" l="l" r="r" t="t"/>
                <a:pathLst>
                  <a:path extrusionOk="0" h="852" w="821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rect b="b" l="l" r="r" t="t"/>
                <a:pathLst>
                  <a:path extrusionOk="0" h="1673" w="1642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rect b="b" l="l" r="r" t="t"/>
                <a:pathLst>
                  <a:path extrusionOk="0" fill="none" h="28026" w="24075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rect b="b" l="l" r="r" t="t"/>
                <a:pathLst>
                  <a:path extrusionOk="0" fill="none" h="10274" w="13527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rect b="b" l="l" r="r" t="t"/>
                <a:pathLst>
                  <a:path extrusionOk="0" fill="none" h="7721" w="10184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rect b="b" l="l" r="r" t="t"/>
                <a:pathLst>
                  <a:path extrusionOk="0" fill="none" h="5411" w="5472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rect b="b" l="l" r="r" t="t"/>
                <a:pathLst>
                  <a:path extrusionOk="0" fill="none" h="8572" w="9363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rect b="b" l="l" r="r" t="t"/>
                <a:pathLst>
                  <a:path extrusionOk="0" fill="none" h="7843" w="10336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rect b="b" l="l" r="r" t="t"/>
                <a:pathLst>
                  <a:path extrusionOk="0" fill="none" h="2038" w="2949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rect b="b" l="l" r="r" t="t"/>
                <a:pathLst>
                  <a:path extrusionOk="0" fill="none" h="2068" w="2949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rect b="b" l="l" r="r" t="t"/>
                <a:pathLst>
                  <a:path extrusionOk="0" fill="none" h="2038" w="295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rect b="b" l="l" r="r" t="t"/>
                <a:pathLst>
                  <a:path extrusionOk="0" fill="none" h="2068" w="295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rect b="b" l="l" r="r" t="t"/>
                <a:pathLst>
                  <a:path extrusionOk="0" fill="none" h="2068" w="2949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rect b="b" l="l" r="r" t="t"/>
                <a:pathLst>
                  <a:path extrusionOk="0" fill="none" h="2037" w="2949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rect b="b" l="l" r="r" t="t"/>
                <a:pathLst>
                  <a:path extrusionOk="0" fill="none" h="4013" w="4256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rect b="b" l="l" r="r" t="t"/>
                <a:pathLst>
                  <a:path extrusionOk="0" fill="none" h="12737" w="918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rect b="b" l="l" r="r" t="t"/>
                <a:pathLst>
                  <a:path extrusionOk="0" fill="none" h="1642" w="1673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rect b="b" l="l" r="r" t="t"/>
                <a:pathLst>
                  <a:path extrusionOk="0" fill="none" h="1673" w="1673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rect b="b" l="l" r="r" t="t"/>
                <a:pathLst>
                  <a:path extrusionOk="0" fill="none" h="822" w="852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rect b="b" l="l" r="r" t="t"/>
                <a:pathLst>
                  <a:path extrusionOk="0" fill="none" h="822" w="822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rect b="b" l="l" r="r" t="t"/>
                <a:pathLst>
                  <a:path extrusionOk="0" fill="none" h="852" w="821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rect b="b" l="l" r="r" t="t"/>
                <a:pathLst>
                  <a:path extrusionOk="0" fill="none" h="1672" w="1673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rect b="b" l="l" r="r" t="t"/>
                <a:pathLst>
                  <a:path extrusionOk="0" fill="none" h="1673" w="1642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ID-19 Vaccine Breakthrough: Case Investigation and Reporting by Slidesgo">
  <a:themeElements>
    <a:clrScheme name="Simple Light">
      <a:dk1>
        <a:srgbClr val="000000"/>
      </a:dk1>
      <a:lt1>
        <a:srgbClr val="FFFFFF"/>
      </a:lt1>
      <a:dk2>
        <a:srgbClr val="185ADB"/>
      </a:dk2>
      <a:lt2>
        <a:srgbClr val="409FF4"/>
      </a:lt2>
      <a:accent1>
        <a:srgbClr val="54BCFC"/>
      </a:accent1>
      <a:accent2>
        <a:srgbClr val="FFC947"/>
      </a:accent2>
      <a:accent3>
        <a:srgbClr val="FFE05C"/>
      </a:accent3>
      <a:accent4>
        <a:srgbClr val="FEDD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