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9E339-0223-403E-870C-9E64F09EA2D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04010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1747437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44672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2259648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2467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2678344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9E339-0223-403E-870C-9E64F09EA2D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343510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9E339-0223-403E-870C-9E64F09EA2D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63214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9E339-0223-403E-870C-9E64F09EA2D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66559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9E339-0223-403E-870C-9E64F09EA2D2}"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96062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69E339-0223-403E-870C-9E64F09EA2D2}"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63653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69E339-0223-403E-870C-9E64F09EA2D2}"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126516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69E339-0223-403E-870C-9E64F09EA2D2}"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18000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9E339-0223-403E-870C-9E64F09EA2D2}" type="datetimeFigureOut">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404294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69E339-0223-403E-870C-9E64F09EA2D2}"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320883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69E339-0223-403E-870C-9E64F09EA2D2}"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5F620-8639-4E9F-AD39-3501D10CDD0A}" type="slidenum">
              <a:rPr lang="en-US" smtClean="0"/>
              <a:t>‹#›</a:t>
            </a:fld>
            <a:endParaRPr lang="en-US"/>
          </a:p>
        </p:txBody>
      </p:sp>
    </p:spTree>
    <p:extLst>
      <p:ext uri="{BB962C8B-B14F-4D97-AF65-F5344CB8AC3E}">
        <p14:creationId xmlns:p14="http://schemas.microsoft.com/office/powerpoint/2010/main" val="193932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69E339-0223-403E-870C-9E64F09EA2D2}" type="datetimeFigureOut">
              <a:rPr lang="en-US" smtClean="0"/>
              <a:t>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55F620-8639-4E9F-AD39-3501D10CDD0A}" type="slidenum">
              <a:rPr lang="en-US" smtClean="0"/>
              <a:t>‹#›</a:t>
            </a:fld>
            <a:endParaRPr lang="en-US"/>
          </a:p>
        </p:txBody>
      </p:sp>
    </p:spTree>
    <p:extLst>
      <p:ext uri="{BB962C8B-B14F-4D97-AF65-F5344CB8AC3E}">
        <p14:creationId xmlns:p14="http://schemas.microsoft.com/office/powerpoint/2010/main" val="159992112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8AB5-56A9-425E-B27E-E3324994114F}"/>
              </a:ext>
            </a:extLst>
          </p:cNvPr>
          <p:cNvSpPr>
            <a:spLocks noGrp="1"/>
          </p:cNvSpPr>
          <p:nvPr>
            <p:ph type="ctrTitle"/>
          </p:nvPr>
        </p:nvSpPr>
        <p:spPr>
          <a:xfrm>
            <a:off x="1371600" y="2404534"/>
            <a:ext cx="8085221" cy="1646302"/>
          </a:xfrm>
        </p:spPr>
        <p:txBody>
          <a:bodyPr/>
          <a:lstStyle/>
          <a:p>
            <a:r>
              <a:rPr lang="en-US" dirty="0">
                <a:solidFill>
                  <a:schemeClr val="accent4">
                    <a:lumMod val="75000"/>
                  </a:schemeClr>
                </a:solidFill>
              </a:rPr>
              <a:t>Baseball Playoff Predictions</a:t>
            </a:r>
          </a:p>
        </p:txBody>
      </p:sp>
      <p:sp>
        <p:nvSpPr>
          <p:cNvPr id="3" name="Subtitle 2">
            <a:extLst>
              <a:ext uri="{FF2B5EF4-FFF2-40B4-BE49-F238E27FC236}">
                <a16:creationId xmlns:a16="http://schemas.microsoft.com/office/drawing/2014/main" id="{36E7CC32-0A43-4CC9-99C1-D7BCFBCB44D0}"/>
              </a:ext>
            </a:extLst>
          </p:cNvPr>
          <p:cNvSpPr>
            <a:spLocks noGrp="1"/>
          </p:cNvSpPr>
          <p:nvPr>
            <p:ph type="subTitle" idx="1"/>
          </p:nvPr>
        </p:nvSpPr>
        <p:spPr>
          <a:xfrm>
            <a:off x="1689885" y="4050836"/>
            <a:ext cx="7766936" cy="1096899"/>
          </a:xfrm>
        </p:spPr>
        <p:txBody>
          <a:bodyPr/>
          <a:lstStyle/>
          <a:p>
            <a:r>
              <a:rPr lang="en-US" b="1" i="0" dirty="0">
                <a:solidFill>
                  <a:schemeClr val="accent1"/>
                </a:solidFill>
                <a:effectLst/>
                <a:latin typeface="-apple-system"/>
              </a:rPr>
              <a:t>Modeling MLB team playoff chances based on team statistics and attributes</a:t>
            </a:r>
          </a:p>
          <a:p>
            <a:r>
              <a:rPr lang="en-US" dirty="0">
                <a:solidFill>
                  <a:schemeClr val="accent1"/>
                </a:solidFill>
              </a:rPr>
              <a:t>Author: Joshua Lensing</a:t>
            </a:r>
          </a:p>
        </p:txBody>
      </p:sp>
    </p:spTree>
    <p:extLst>
      <p:ext uri="{BB962C8B-B14F-4D97-AF65-F5344CB8AC3E}">
        <p14:creationId xmlns:p14="http://schemas.microsoft.com/office/powerpoint/2010/main" val="351169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5E5-CA53-4941-8096-6B86C6C9CA38}"/>
              </a:ext>
            </a:extLst>
          </p:cNvPr>
          <p:cNvSpPr>
            <a:spLocks noGrp="1"/>
          </p:cNvSpPr>
          <p:nvPr>
            <p:ph type="title"/>
          </p:nvPr>
        </p:nvSpPr>
        <p:spPr>
          <a:xfrm>
            <a:off x="677334" y="609600"/>
            <a:ext cx="8596668" cy="794084"/>
          </a:xfrm>
        </p:spPr>
        <p:txBody>
          <a:bodyPr>
            <a:normAutofit/>
          </a:bodyPr>
          <a:lstStyle/>
          <a:p>
            <a:pPr algn="ctr"/>
            <a:r>
              <a:rPr lang="en-US" sz="4000" dirty="0"/>
              <a:t>Business Problem</a:t>
            </a:r>
          </a:p>
        </p:txBody>
      </p:sp>
      <p:sp>
        <p:nvSpPr>
          <p:cNvPr id="3" name="Content Placeholder 2">
            <a:extLst>
              <a:ext uri="{FF2B5EF4-FFF2-40B4-BE49-F238E27FC236}">
                <a16:creationId xmlns:a16="http://schemas.microsoft.com/office/drawing/2014/main" id="{830C63C8-CA55-4126-BAC2-1E5D96B9F792}"/>
              </a:ext>
            </a:extLst>
          </p:cNvPr>
          <p:cNvSpPr>
            <a:spLocks noGrp="1"/>
          </p:cNvSpPr>
          <p:nvPr>
            <p:ph idx="1"/>
          </p:nvPr>
        </p:nvSpPr>
        <p:spPr/>
        <p:txBody>
          <a:bodyPr/>
          <a:lstStyle/>
          <a:p>
            <a:r>
              <a:rPr lang="en-US" dirty="0"/>
              <a:t>Professional baseball teams are increasingly using data and analytics to generate better in-game success.</a:t>
            </a:r>
          </a:p>
          <a:p>
            <a:r>
              <a:rPr lang="en-US" dirty="0"/>
              <a:t>The idea of “Moneyball” can create teams using ambiguous statistics without an expensive payroll.</a:t>
            </a:r>
          </a:p>
          <a:p>
            <a:r>
              <a:rPr lang="en-US" dirty="0"/>
              <a:t>Making the playoffs creates a more successful franchise and adds value to the team and casting a wider market.</a:t>
            </a:r>
          </a:p>
          <a:p>
            <a:r>
              <a:rPr lang="en-US" dirty="0"/>
              <a:t>Teams need to know which combination of players will yield the best on-field results, leading to scoring runs and making the playoffs.</a:t>
            </a:r>
          </a:p>
        </p:txBody>
      </p:sp>
    </p:spTree>
    <p:extLst>
      <p:ext uri="{BB962C8B-B14F-4D97-AF65-F5344CB8AC3E}">
        <p14:creationId xmlns:p14="http://schemas.microsoft.com/office/powerpoint/2010/main" val="324534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FA98-64A6-4EE5-AAA8-9BD8DA7FD982}"/>
              </a:ext>
            </a:extLst>
          </p:cNvPr>
          <p:cNvSpPr>
            <a:spLocks noGrp="1"/>
          </p:cNvSpPr>
          <p:nvPr>
            <p:ph type="title"/>
          </p:nvPr>
        </p:nvSpPr>
        <p:spPr/>
        <p:txBody>
          <a:bodyPr>
            <a:normAutofit/>
          </a:bodyPr>
          <a:lstStyle/>
          <a:p>
            <a:pPr algn="ctr"/>
            <a:r>
              <a:rPr lang="en-US" sz="4000" dirty="0"/>
              <a:t>The Dataset</a:t>
            </a:r>
          </a:p>
        </p:txBody>
      </p:sp>
      <p:sp>
        <p:nvSpPr>
          <p:cNvPr id="3" name="Content Placeholder 2">
            <a:extLst>
              <a:ext uri="{FF2B5EF4-FFF2-40B4-BE49-F238E27FC236}">
                <a16:creationId xmlns:a16="http://schemas.microsoft.com/office/drawing/2014/main" id="{2E719A98-3655-4472-80D0-CFA43F93A6DF}"/>
              </a:ext>
            </a:extLst>
          </p:cNvPr>
          <p:cNvSpPr>
            <a:spLocks noGrp="1"/>
          </p:cNvSpPr>
          <p:nvPr>
            <p:ph idx="1"/>
          </p:nvPr>
        </p:nvSpPr>
        <p:spPr/>
        <p:txBody>
          <a:bodyPr/>
          <a:lstStyle/>
          <a:p>
            <a:r>
              <a:rPr lang="en-US" dirty="0"/>
              <a:t>This dataset focuses mainly on offensive statistics, including batting average, runs scored, on-base percentage, and slugging percentage. It also includes runs allowed.</a:t>
            </a:r>
          </a:p>
          <a:p>
            <a:r>
              <a:rPr lang="en-US" dirty="0"/>
              <a:t>Teams from the entire MLB are used from 1962-2012. The number of wins during that season are recorded and if that team made the playoffs or not.</a:t>
            </a:r>
          </a:p>
          <a:p>
            <a:r>
              <a:rPr lang="en-US" dirty="0"/>
              <a:t>Making the playoffs is the target of the dataset. Predicting a playoff-bound team using the given statistics allows teams to assemble players that are projected to collectively reach or pass those numbers.</a:t>
            </a:r>
          </a:p>
          <a:p>
            <a:endParaRPr lang="en-US" dirty="0"/>
          </a:p>
        </p:txBody>
      </p:sp>
    </p:spTree>
    <p:extLst>
      <p:ext uri="{BB962C8B-B14F-4D97-AF65-F5344CB8AC3E}">
        <p14:creationId xmlns:p14="http://schemas.microsoft.com/office/powerpoint/2010/main" val="130893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DB09-2BC0-4057-B7D8-84F63E0D3257}"/>
              </a:ext>
            </a:extLst>
          </p:cNvPr>
          <p:cNvSpPr>
            <a:spLocks noGrp="1"/>
          </p:cNvSpPr>
          <p:nvPr>
            <p:ph type="title"/>
          </p:nvPr>
        </p:nvSpPr>
        <p:spPr/>
        <p:txBody>
          <a:bodyPr>
            <a:normAutofit/>
          </a:bodyPr>
          <a:lstStyle/>
          <a:p>
            <a:pPr algn="ctr"/>
            <a:r>
              <a:rPr lang="en-US" sz="4000" dirty="0"/>
              <a:t>Visualizing Team Success</a:t>
            </a:r>
          </a:p>
        </p:txBody>
      </p:sp>
      <p:pic>
        <p:nvPicPr>
          <p:cNvPr id="1026" name="Picture 2">
            <a:extLst>
              <a:ext uri="{FF2B5EF4-FFF2-40B4-BE49-F238E27FC236}">
                <a16:creationId xmlns:a16="http://schemas.microsoft.com/office/drawing/2014/main" id="{C0CAF0D8-B21E-462A-90FA-8DCCFED15A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0687" y="1410626"/>
            <a:ext cx="9020514" cy="35079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B363FC6A-1435-4A45-BB63-B99641E37731}"/>
              </a:ext>
            </a:extLst>
          </p:cNvPr>
          <p:cNvSpPr>
            <a:spLocks noChangeArrowheads="1"/>
          </p:cNvSpPr>
          <p:nvPr/>
        </p:nvSpPr>
        <p:spPr bwMode="auto">
          <a:xfrm>
            <a:off x="0" y="-25279"/>
            <a:ext cx="0" cy="507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136482" rIns="91440" bIns="9204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A8E49CA-482C-4E6D-9DAF-3E1257ADDEB2}"/>
              </a:ext>
            </a:extLst>
          </p:cNvPr>
          <p:cNvSpPr txBox="1"/>
          <p:nvPr/>
        </p:nvSpPr>
        <p:spPr>
          <a:xfrm>
            <a:off x="1411706" y="4989884"/>
            <a:ext cx="7571872" cy="738664"/>
          </a:xfrm>
          <a:prstGeom prst="rect">
            <a:avLst/>
          </a:prstGeom>
          <a:noFill/>
        </p:spPr>
        <p:txBody>
          <a:bodyPr wrap="square" rtlCol="0">
            <a:spAutoFit/>
          </a:bodyPr>
          <a:lstStyle/>
          <a:p>
            <a:r>
              <a:rPr lang="en-US" sz="1400" b="0" i="0" dirty="0">
                <a:effectLst/>
                <a:latin typeface="-apple-system"/>
              </a:rPr>
              <a:t>The average wins by teams from 1962-2012 shows the most successful teams during that time period. These teams found a recipe for success in order to win baseball games, and more than likely making the playoffs quite a few times by combining high on-base and slugging percentage.</a:t>
            </a:r>
            <a:endParaRPr lang="en-US" sz="1400" dirty="0"/>
          </a:p>
        </p:txBody>
      </p:sp>
      <p:sp>
        <p:nvSpPr>
          <p:cNvPr id="8" name="Rectangle 4">
            <a:extLst>
              <a:ext uri="{FF2B5EF4-FFF2-40B4-BE49-F238E27FC236}">
                <a16:creationId xmlns:a16="http://schemas.microsoft.com/office/drawing/2014/main" id="{31E75DDF-DB6D-4E15-BAA1-E9EF57C3E72B}"/>
              </a:ext>
            </a:extLst>
          </p:cNvPr>
          <p:cNvSpPr>
            <a:spLocks noChangeArrowheads="1"/>
          </p:cNvSpPr>
          <p:nvPr/>
        </p:nvSpPr>
        <p:spPr bwMode="auto">
          <a:xfrm>
            <a:off x="1475873" y="101147"/>
            <a:ext cx="2205789" cy="215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136482" rIns="91440" bIns="9204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24292F"/>
              </a:solidFill>
              <a:effectLst/>
              <a:latin typeface="-apple-system"/>
            </a:endParaRPr>
          </a:p>
        </p:txBody>
      </p:sp>
    </p:spTree>
    <p:extLst>
      <p:ext uri="{BB962C8B-B14F-4D97-AF65-F5344CB8AC3E}">
        <p14:creationId xmlns:p14="http://schemas.microsoft.com/office/powerpoint/2010/main" val="96949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D8B8-3E26-45FB-A78B-1ABEE2C8D273}"/>
              </a:ext>
            </a:extLst>
          </p:cNvPr>
          <p:cNvSpPr>
            <a:spLocks noGrp="1"/>
          </p:cNvSpPr>
          <p:nvPr>
            <p:ph type="title"/>
          </p:nvPr>
        </p:nvSpPr>
        <p:spPr/>
        <p:txBody>
          <a:bodyPr>
            <a:normAutofit/>
          </a:bodyPr>
          <a:lstStyle/>
          <a:p>
            <a:pPr algn="ctr"/>
            <a:r>
              <a:rPr lang="en-US" sz="4000" b="1" i="0" dirty="0">
                <a:effectLst/>
                <a:latin typeface="-apple-system"/>
              </a:rPr>
              <a:t>On-Base Percentage and Runs Scored</a:t>
            </a:r>
            <a:br>
              <a:rPr lang="en-US" sz="2000" b="1" i="0" dirty="0">
                <a:solidFill>
                  <a:srgbClr val="24292F"/>
                </a:solidFill>
                <a:effectLst/>
                <a:latin typeface="-apple-system"/>
              </a:rPr>
            </a:br>
            <a:endParaRPr lang="en-US" sz="4000" dirty="0"/>
          </a:p>
        </p:txBody>
      </p:sp>
      <p:pic>
        <p:nvPicPr>
          <p:cNvPr id="2050" name="Picture 2">
            <a:extLst>
              <a:ext uri="{FF2B5EF4-FFF2-40B4-BE49-F238E27FC236}">
                <a16:creationId xmlns:a16="http://schemas.microsoft.com/office/drawing/2014/main" id="{6626E8DB-82C0-41A6-98B7-ED241363B8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2520" y="1892968"/>
            <a:ext cx="5692274" cy="28461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27F920-A61B-414F-A94A-2E4BB5CF40BA}"/>
              </a:ext>
            </a:extLst>
          </p:cNvPr>
          <p:cNvSpPr txBox="1"/>
          <p:nvPr/>
        </p:nvSpPr>
        <p:spPr>
          <a:xfrm>
            <a:off x="1811363" y="4922255"/>
            <a:ext cx="6328610" cy="738664"/>
          </a:xfrm>
          <a:prstGeom prst="rect">
            <a:avLst/>
          </a:prstGeom>
          <a:noFill/>
        </p:spPr>
        <p:txBody>
          <a:bodyPr wrap="square" rtlCol="0">
            <a:spAutoFit/>
          </a:bodyPr>
          <a:lstStyle/>
          <a:p>
            <a:r>
              <a:rPr lang="en-US" sz="1400" b="0" i="0" dirty="0">
                <a:effectLst/>
                <a:latin typeface="-apple-system"/>
              </a:rPr>
              <a:t>Scoring runs, and scoring a lot of them, is essential to winning baseball games. And a big factor in scoring runs comes from having a higher on-base percentage, giving the team more scoring opportunities.</a:t>
            </a:r>
            <a:endParaRPr lang="en-US" sz="1400" dirty="0"/>
          </a:p>
        </p:txBody>
      </p:sp>
    </p:spTree>
    <p:extLst>
      <p:ext uri="{BB962C8B-B14F-4D97-AF65-F5344CB8AC3E}">
        <p14:creationId xmlns:p14="http://schemas.microsoft.com/office/powerpoint/2010/main" val="59894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8174-CEC7-44CE-BFF8-616EF8AD832B}"/>
              </a:ext>
            </a:extLst>
          </p:cNvPr>
          <p:cNvSpPr>
            <a:spLocks noGrp="1"/>
          </p:cNvSpPr>
          <p:nvPr>
            <p:ph type="title"/>
          </p:nvPr>
        </p:nvSpPr>
        <p:spPr/>
        <p:txBody>
          <a:bodyPr>
            <a:normAutofit/>
          </a:bodyPr>
          <a:lstStyle/>
          <a:p>
            <a:pPr algn="ctr"/>
            <a:r>
              <a:rPr lang="en-US" sz="4000" dirty="0"/>
              <a:t>Strengths of Chosen Model</a:t>
            </a:r>
          </a:p>
        </p:txBody>
      </p:sp>
      <p:sp>
        <p:nvSpPr>
          <p:cNvPr id="3" name="Content Placeholder 2">
            <a:extLst>
              <a:ext uri="{FF2B5EF4-FFF2-40B4-BE49-F238E27FC236}">
                <a16:creationId xmlns:a16="http://schemas.microsoft.com/office/drawing/2014/main" id="{22FDC58A-D1DB-42F7-8908-B0627203A591}"/>
              </a:ext>
            </a:extLst>
          </p:cNvPr>
          <p:cNvSpPr>
            <a:spLocks noGrp="1"/>
          </p:cNvSpPr>
          <p:nvPr>
            <p:ph idx="1"/>
          </p:nvPr>
        </p:nvSpPr>
        <p:spPr/>
        <p:txBody>
          <a:bodyPr/>
          <a:lstStyle/>
          <a:p>
            <a:r>
              <a:rPr lang="en-US" dirty="0"/>
              <a:t>The model chosen had a recall score of 0.90, which means that the model was able to correctly predict a playoff team 90% of the time.</a:t>
            </a:r>
          </a:p>
          <a:p>
            <a:r>
              <a:rPr lang="en-US" dirty="0"/>
              <a:t>The game of baseball contains many factors that may not be quantifiable, such as team comradery or strength of leadership from the coaches or front office, so 90% is a great number to work to predict making the playoffs.</a:t>
            </a:r>
          </a:p>
        </p:txBody>
      </p:sp>
    </p:spTree>
    <p:extLst>
      <p:ext uri="{BB962C8B-B14F-4D97-AF65-F5344CB8AC3E}">
        <p14:creationId xmlns:p14="http://schemas.microsoft.com/office/powerpoint/2010/main" val="337298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D46B-50DD-4687-84CA-9A49D074F2FD}"/>
              </a:ext>
            </a:extLst>
          </p:cNvPr>
          <p:cNvSpPr>
            <a:spLocks noGrp="1"/>
          </p:cNvSpPr>
          <p:nvPr>
            <p:ph type="title"/>
          </p:nvPr>
        </p:nvSpPr>
        <p:spPr/>
        <p:txBody>
          <a:bodyPr>
            <a:normAutofit/>
          </a:bodyPr>
          <a:lstStyle/>
          <a:p>
            <a:pPr algn="ctr"/>
            <a:r>
              <a:rPr lang="en-US" sz="4000" dirty="0"/>
              <a:t>Model Limitations</a:t>
            </a:r>
          </a:p>
        </p:txBody>
      </p:sp>
      <p:sp>
        <p:nvSpPr>
          <p:cNvPr id="3" name="Content Placeholder 2">
            <a:extLst>
              <a:ext uri="{FF2B5EF4-FFF2-40B4-BE49-F238E27FC236}">
                <a16:creationId xmlns:a16="http://schemas.microsoft.com/office/drawing/2014/main" id="{B918BF2B-3121-4B0F-84EA-E533239094EF}"/>
              </a:ext>
            </a:extLst>
          </p:cNvPr>
          <p:cNvSpPr>
            <a:spLocks noGrp="1"/>
          </p:cNvSpPr>
          <p:nvPr>
            <p:ph idx="1"/>
          </p:nvPr>
        </p:nvSpPr>
        <p:spPr/>
        <p:txBody>
          <a:bodyPr/>
          <a:lstStyle/>
          <a:p>
            <a:r>
              <a:rPr lang="en-US" dirty="0"/>
              <a:t>Pitching stats were not included in the dataset. A more complex dataset may help improve the model’s ability to predict playoff teams.</a:t>
            </a:r>
          </a:p>
          <a:p>
            <a:r>
              <a:rPr lang="en-US" dirty="0"/>
              <a:t>The number of teams that make the playoffs are far lower compared to those that don’t, which is the nature of the sport. The large imbalance limits the model to predict with the same accuracy for playoff and non-playoff teams.</a:t>
            </a:r>
          </a:p>
          <a:p>
            <a:r>
              <a:rPr lang="en-US" dirty="0"/>
              <a:t>The stats for playoff teams differ from year to year, depending on the success of the top teams. This also limits the model’s ability to learn which stats lead to playoff teams.</a:t>
            </a:r>
          </a:p>
        </p:txBody>
      </p:sp>
    </p:spTree>
    <p:extLst>
      <p:ext uri="{BB962C8B-B14F-4D97-AF65-F5344CB8AC3E}">
        <p14:creationId xmlns:p14="http://schemas.microsoft.com/office/powerpoint/2010/main" val="422514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0471-05C0-4DB9-A0B3-175BC00A1230}"/>
              </a:ext>
            </a:extLst>
          </p:cNvPr>
          <p:cNvSpPr>
            <a:spLocks noGrp="1"/>
          </p:cNvSpPr>
          <p:nvPr>
            <p:ph type="title"/>
          </p:nvPr>
        </p:nvSpPr>
        <p:spPr/>
        <p:txBody>
          <a:bodyPr>
            <a:normAutofit/>
          </a:bodyPr>
          <a:lstStyle/>
          <a:p>
            <a:pPr algn="ctr"/>
            <a:r>
              <a:rPr lang="en-US" sz="4000" dirty="0"/>
              <a:t>Recommendation</a:t>
            </a:r>
          </a:p>
        </p:txBody>
      </p:sp>
      <p:sp>
        <p:nvSpPr>
          <p:cNvPr id="3" name="Content Placeholder 2">
            <a:extLst>
              <a:ext uri="{FF2B5EF4-FFF2-40B4-BE49-F238E27FC236}">
                <a16:creationId xmlns:a16="http://schemas.microsoft.com/office/drawing/2014/main" id="{B081C3D4-A868-49BA-ACB2-23D482E15503}"/>
              </a:ext>
            </a:extLst>
          </p:cNvPr>
          <p:cNvSpPr>
            <a:spLocks noGrp="1"/>
          </p:cNvSpPr>
          <p:nvPr>
            <p:ph idx="1"/>
          </p:nvPr>
        </p:nvSpPr>
        <p:spPr/>
        <p:txBody>
          <a:bodyPr/>
          <a:lstStyle/>
          <a:p>
            <a:r>
              <a:rPr lang="en-US" b="0" i="0" dirty="0">
                <a:solidFill>
                  <a:srgbClr val="24292F"/>
                </a:solidFill>
                <a:effectLst/>
                <a:latin typeface="-apple-system"/>
              </a:rPr>
              <a:t>The model I recommend to use for predicting making the playoffs is a Logistic Regression model with SMOTE to correct class imbalance. With the volatility of baseball stats and components of a baseball game that simply cannot be covered by them alone, I feel confident in a 90% chance of predicting a playoff team.</a:t>
            </a:r>
          </a:p>
          <a:p>
            <a:r>
              <a:rPr lang="en-US" b="0" i="0" dirty="0">
                <a:solidFill>
                  <a:srgbClr val="24292F"/>
                </a:solidFill>
                <a:effectLst/>
                <a:latin typeface="-apple-system"/>
              </a:rPr>
              <a:t>Hall of Fame players are inducted having failed 70% of their professional lives, so a 90% success rate gives me reason to be optimistic in this model’s ability to predict playoff teams.</a:t>
            </a:r>
            <a:endParaRPr lang="en-US" dirty="0"/>
          </a:p>
        </p:txBody>
      </p:sp>
    </p:spTree>
    <p:extLst>
      <p:ext uri="{BB962C8B-B14F-4D97-AF65-F5344CB8AC3E}">
        <p14:creationId xmlns:p14="http://schemas.microsoft.com/office/powerpoint/2010/main" val="2823801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TotalTime>
  <Words>562</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Trebuchet MS</vt:lpstr>
      <vt:lpstr>Wingdings 3</vt:lpstr>
      <vt:lpstr>Facet</vt:lpstr>
      <vt:lpstr>Baseball Playoff Predictions</vt:lpstr>
      <vt:lpstr>Business Problem</vt:lpstr>
      <vt:lpstr>The Dataset</vt:lpstr>
      <vt:lpstr>Visualizing Team Success</vt:lpstr>
      <vt:lpstr>On-Base Percentage and Runs Scored </vt:lpstr>
      <vt:lpstr>Strengths of Chosen Model</vt:lpstr>
      <vt:lpstr>Model Limitations</vt:lpstr>
      <vt:lpstr>Recommendation</vt:lpstr>
    </vt:vector>
  </TitlesOfParts>
  <Company>The Jackson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Baseball Playoff Predictions</dc:title>
  <dc:creator>Joshua Lensing</dc:creator>
  <cp:lastModifiedBy>Joshua Lensing</cp:lastModifiedBy>
  <cp:revision>1</cp:revision>
  <dcterms:created xsi:type="dcterms:W3CDTF">2023-02-08T18:40:25Z</dcterms:created>
  <dcterms:modified xsi:type="dcterms:W3CDTF">2023-02-08T20:19:02Z</dcterms:modified>
</cp:coreProperties>
</file>