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6BA-AFFD-4886-7E20-290E3638B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A526-32F4-58A4-1413-44DEAA6C1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E501E0-6A43-7B83-94E4-0B43FE56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40" y="1825625"/>
            <a:ext cx="8057120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6AEE6-AB9C-CAEF-3C33-FD30890F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08" y="1825625"/>
            <a:ext cx="8094584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4EEC2-38D6-17A5-75A7-68F563D77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34054"/>
            <a:ext cx="5725324" cy="4334480"/>
          </a:xfrm>
        </p:spPr>
      </p:pic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202D-63CC-CA80-6E30-98009AD1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6F41BF-CC0D-3FA1-C8CD-3814AA87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9923"/>
            <a:ext cx="5839640" cy="43440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6F4BF0-5018-CA88-39E3-0B594940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0" y="1799923"/>
            <a:ext cx="578248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2</cp:revision>
  <dcterms:created xsi:type="dcterms:W3CDTF">2024-06-13T15:15:56Z</dcterms:created>
  <dcterms:modified xsi:type="dcterms:W3CDTF">2024-06-17T13:31:44Z</dcterms:modified>
</cp:coreProperties>
</file>