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57" r:id="rId4"/>
    <p:sldId id="258" r:id="rId5"/>
    <p:sldId id="259" r:id="rId6"/>
    <p:sldId id="260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9D38-B933-FB29-11DE-865C297B5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BB6AD-9EA3-C9C6-B58E-B54D734E6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DA3DB-7B7F-59CE-70BA-6B4368E8E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57E6-6633-410D-B307-5506720320C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E7EAA-A8FD-2BCA-58B0-B6E97F54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8E342-A29E-F6ED-C7E4-4D2ED511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CF95-3F7F-4A12-BA51-6452174E4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81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D5FAF-33CD-3C46-EACC-D435D1532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3C9A5-D4B6-8E67-2387-26736F192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737CC-25FF-BBE9-7E75-768119B3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57E6-6633-410D-B307-5506720320C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D49C4-FC77-2778-1F31-A3441923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BD600-A0A0-4802-4718-7DD7DA4EE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CF95-3F7F-4A12-BA51-6452174E4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7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A2E612-E4A0-4059-AC85-9DE1D72E7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32ACF-22F1-3533-A88D-6D197A8BA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CD4EC-CD35-2F87-F724-7DCF3B017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57E6-6633-410D-B307-5506720320C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7E3AD-3EBC-F149-1F6F-7E1BCF77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1FC94-A525-D8C4-257B-71413187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CF95-3F7F-4A12-BA51-6452174E4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9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9E09-F641-FC43-85AD-E297D7CC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A94F9-499E-99A5-F918-921B46385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66B05-B2B3-7AF5-898C-214B16713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57E6-6633-410D-B307-5506720320C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93D6E-F052-A660-D09B-477B2177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257E6-6851-6A3A-C5A4-40617B79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CF95-3F7F-4A12-BA51-6452174E4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7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DE52-C862-C78A-DCBA-DB48D1D0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BC47E-6A50-A0D6-54D8-808FFD6E1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4693D-F6CD-446E-CE4E-4A0DE7DA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57E6-6633-410D-B307-5506720320C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FDF27-D4E6-C831-C963-B81389A8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3C133-4189-0645-939B-30855F9D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CF95-3F7F-4A12-BA51-6452174E4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8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7EB2-7061-E81E-A704-D1EF6FB12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27418-4EAA-0C16-428B-DCA321C98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57FA0-6EC4-7E1C-9A1A-D126CFD3F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422BB-F050-633B-59A2-736ACE27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57E6-6633-410D-B307-5506720320C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D285E-4FAB-78AB-231C-4D718453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DD0A0-7B4D-4EC5-372E-EFBEDDD8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CF95-3F7F-4A12-BA51-6452174E4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5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D6D6-BB8F-7A6A-7327-9EC01411D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D8A30-6533-5CC2-7C27-FECAD699D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EA336-56DD-763B-0602-D869335A8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3EC63-3BAC-66E6-A56D-BDFD8B340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49699-AD51-10F6-3845-8CD7F5251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7F347-4D41-8089-E3CF-AE8ADD786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57E6-6633-410D-B307-5506720320C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0BD19-F42E-3917-F8F2-3FD95F79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384D5C-6A91-3CFC-C557-5F45ACB6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CF95-3F7F-4A12-BA51-6452174E4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2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D1D20-BE71-9AA7-1657-13B5FF456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95827-96B6-3C2A-918D-65E5FACC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57E6-6633-410D-B307-5506720320C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56A30-4A82-F13A-70A3-F7C6AC395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85766-80E0-8CD3-8CBE-EF930ED5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CF95-3F7F-4A12-BA51-6452174E4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E4FD0-33E2-681F-FE45-4D2A89FD8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57E6-6633-410D-B307-5506720320C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528D2-6D79-CDF2-98C1-D2BD2E7DE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ABCD4-2A5B-667D-A8D5-8B025F53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CF95-3F7F-4A12-BA51-6452174E4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7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6001-989D-2922-A50C-D761D0BB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0694F-C689-D2A2-96E7-144BBD3C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9DA0C-FEBD-A40D-E06D-69E5D56C7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FB961-D14E-1756-03A3-D7F8317A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57E6-6633-410D-B307-5506720320C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11B3E-3CED-5EC4-2FC9-95810A87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43A88-4E79-DCFC-D516-A505E85C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CF95-3F7F-4A12-BA51-6452174E4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8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EAC71-CEB3-483C-7B9D-B7D4C55F4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99B3B-9838-4BB0-9B0E-20431953D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B8943-8654-3946-23B6-AC57F73EF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D9A0C-B73A-EAE5-9D95-C6984861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57E6-6633-410D-B307-5506720320C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ED67C-7EE5-F8E0-D881-6E9EFEBD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76AB0-50BF-CCD9-A909-F5232ECD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CF95-3F7F-4A12-BA51-6452174E4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7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58D528-82DF-50E7-C0B4-C354CF64D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82A8E-508E-0C98-A691-0D5C09C95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9CA2-27ED-7F06-5FCC-A6129379C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B857E6-6633-410D-B307-5506720320C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D066C-79E1-5864-CDDA-875F5D8EA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3645A-B171-5425-3BF8-66A844B6C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43CF95-3F7F-4A12-BA51-6452174E4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5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3C38-0CC6-4C55-66F8-B752278C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to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86B0A-032D-AB50-B1A2-A2193A359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b="1" dirty="0"/>
              <a:t>Change LED and LED filter:</a:t>
            </a:r>
          </a:p>
          <a:p>
            <a:pPr lvl="1"/>
            <a:r>
              <a:rPr lang="en-US" dirty="0"/>
              <a:t>Change in fluorescence</a:t>
            </a:r>
          </a:p>
          <a:p>
            <a:pPr lvl="1"/>
            <a:r>
              <a:rPr lang="en-US" dirty="0"/>
              <a:t>Change in variability</a:t>
            </a:r>
          </a:p>
          <a:p>
            <a:pPr lvl="2"/>
            <a:r>
              <a:rPr lang="en-US" dirty="0"/>
              <a:t>Run to run</a:t>
            </a:r>
          </a:p>
          <a:p>
            <a:pPr lvl="2"/>
            <a:r>
              <a:rPr lang="en-US" dirty="0"/>
              <a:t>Instrument to instrument</a:t>
            </a:r>
          </a:p>
        </p:txBody>
      </p:sp>
    </p:spTree>
    <p:extLst>
      <p:ext uri="{BB962C8B-B14F-4D97-AF65-F5344CB8AC3E}">
        <p14:creationId xmlns:p14="http://schemas.microsoft.com/office/powerpoint/2010/main" val="201913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2FDE1-E6BF-F78D-233C-D39F01FA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E178-FFCB-2995-07B3-352571BAB6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Background</a:t>
            </a:r>
          </a:p>
          <a:p>
            <a:r>
              <a:rPr lang="en-US" dirty="0"/>
              <a:t>7 instruments</a:t>
            </a:r>
          </a:p>
          <a:p>
            <a:pPr lvl="1"/>
            <a:r>
              <a:rPr lang="en-US" dirty="0"/>
              <a:t>G04 (x5)</a:t>
            </a:r>
          </a:p>
          <a:p>
            <a:pPr lvl="1"/>
            <a:r>
              <a:rPr lang="en-US" dirty="0" err="1"/>
              <a:t>InjMold</a:t>
            </a:r>
            <a:r>
              <a:rPr lang="en-US" dirty="0"/>
              <a:t> (x2)</a:t>
            </a:r>
          </a:p>
          <a:p>
            <a:r>
              <a:rPr lang="en-US" dirty="0"/>
              <a:t>Swap LED, LED filter</a:t>
            </a:r>
          </a:p>
          <a:p>
            <a:r>
              <a:rPr lang="en-US" dirty="0"/>
              <a:t>Covid</a:t>
            </a:r>
          </a:p>
          <a:p>
            <a:pPr lvl="1"/>
            <a:r>
              <a:rPr lang="en-US" sz="2000" dirty="0">
                <a:effectLst/>
                <a:latin typeface="Calibri" panose="020F0502020204030204" pitchFamily="34" charset="0"/>
              </a:rPr>
              <a:t>2.5 c/</a:t>
            </a:r>
            <a:r>
              <a:rPr lang="en-US" sz="2000" dirty="0" err="1">
                <a:effectLst/>
                <a:latin typeface="Calibri" panose="020F0502020204030204" pitchFamily="34" charset="0"/>
              </a:rPr>
              <a:t>uL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</a:rPr>
              <a:t>Zeptometrix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</a:rPr>
              <a:t>NATtrol</a:t>
            </a:r>
            <a:r>
              <a:rPr lang="en-US" sz="2000" dirty="0">
                <a:effectLst/>
                <a:latin typeface="Calibri" panose="020F0502020204030204" pitchFamily="34" charset="0"/>
              </a:rPr>
              <a:t> SARS-CoV-2 Stock in 1x Nasal Matrix</a:t>
            </a:r>
          </a:p>
          <a:p>
            <a:r>
              <a:rPr lang="en-US" sz="2400" dirty="0">
                <a:latin typeface="Calibri" panose="020F0502020204030204" pitchFamily="34" charset="0"/>
              </a:rPr>
              <a:t>5 replicates on each instrument</a:t>
            </a:r>
            <a:endParaRPr lang="en-US" sz="2400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44DD8-797F-3308-90AE-A6DE694206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Change LED and LED filter:</a:t>
            </a:r>
          </a:p>
          <a:p>
            <a:r>
              <a:rPr lang="en-US" dirty="0"/>
              <a:t>Change in fluorescence</a:t>
            </a:r>
          </a:p>
          <a:p>
            <a:r>
              <a:rPr lang="en-US" dirty="0"/>
              <a:t>Change in variability</a:t>
            </a:r>
          </a:p>
          <a:p>
            <a:pPr lvl="1"/>
            <a:r>
              <a:rPr lang="en-US" dirty="0"/>
              <a:t>Run to run</a:t>
            </a:r>
          </a:p>
          <a:p>
            <a:pPr lvl="1"/>
            <a:r>
              <a:rPr lang="en-US" dirty="0"/>
              <a:t>Instrument to instrument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0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BEF2-A03C-64BA-399B-4C9F382E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Area</a:t>
            </a:r>
          </a:p>
        </p:txBody>
      </p:sp>
      <p:pic>
        <p:nvPicPr>
          <p:cNvPr id="42" name="Content Placeholder 41">
            <a:extLst>
              <a:ext uri="{FF2B5EF4-FFF2-40B4-BE49-F238E27FC236}">
                <a16:creationId xmlns:a16="http://schemas.microsoft.com/office/drawing/2014/main" id="{16E8F8E1-0D68-AE35-5F8A-02AB7DAB9C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18319"/>
            <a:ext cx="5181600" cy="3965950"/>
          </a:xfrm>
        </p:spPr>
      </p:pic>
      <p:pic>
        <p:nvPicPr>
          <p:cNvPr id="46" name="Content Placeholder 45">
            <a:extLst>
              <a:ext uri="{FF2B5EF4-FFF2-40B4-BE49-F238E27FC236}">
                <a16:creationId xmlns:a16="http://schemas.microsoft.com/office/drawing/2014/main" id="{B2AC1115-A552-3E21-1AB8-C6C7039893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79420"/>
            <a:ext cx="5181600" cy="4043748"/>
          </a:xfrm>
        </p:spPr>
      </p:pic>
    </p:spTree>
    <p:extLst>
      <p:ext uri="{BB962C8B-B14F-4D97-AF65-F5344CB8AC3E}">
        <p14:creationId xmlns:p14="http://schemas.microsoft.com/office/powerpoint/2010/main" val="119308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2CB6-6214-A04E-DF1E-1DBDC922D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Area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F744194E-1E88-E256-5BE2-BA56261DF4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89106"/>
            <a:ext cx="5181600" cy="4024376"/>
          </a:xfr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07BE950A-6558-9ACB-4990-41683606A9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48746"/>
            <a:ext cx="5181600" cy="3905095"/>
          </a:xfrm>
        </p:spPr>
      </p:pic>
    </p:spTree>
    <p:extLst>
      <p:ext uri="{BB962C8B-B14F-4D97-AF65-F5344CB8AC3E}">
        <p14:creationId xmlns:p14="http://schemas.microsoft.com/office/powerpoint/2010/main" val="401726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DAB8-EDBB-6F95-8932-E9218521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Area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303CF8C2-42C1-A86F-30D5-27971249B3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41370"/>
            <a:ext cx="5181600" cy="3919847"/>
          </a:xfr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21D77B68-35F8-BDE3-03AC-3B18B4D309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91487"/>
            <a:ext cx="5181600" cy="4019613"/>
          </a:xfrm>
        </p:spPr>
      </p:pic>
    </p:spTree>
    <p:extLst>
      <p:ext uri="{BB962C8B-B14F-4D97-AF65-F5344CB8AC3E}">
        <p14:creationId xmlns:p14="http://schemas.microsoft.com/office/powerpoint/2010/main" val="205436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F2FF0-846D-776F-8C98-72F550A7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Area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33EB9350-314A-B724-912A-665AD5E28A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01683"/>
            <a:ext cx="5181600" cy="3999222"/>
          </a:xfrm>
        </p:spPr>
      </p:pic>
    </p:spTree>
    <p:extLst>
      <p:ext uri="{BB962C8B-B14F-4D97-AF65-F5344CB8AC3E}">
        <p14:creationId xmlns:p14="http://schemas.microsoft.com/office/powerpoint/2010/main" val="80087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D89A-784F-ED6A-0209-7F66A63A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515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129E5-2451-20AA-EC8C-A9FB2356B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Fmax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7A437-F52F-24D7-F714-436F1709E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Melt range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07DEE82-A547-1809-70AB-59C0DEE9AAA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49481" y="2505075"/>
            <a:ext cx="4828625" cy="3684588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1027AEFC-8841-0056-066F-401D8E1CD6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08314" y="2505075"/>
            <a:ext cx="4820734" cy="3684588"/>
          </a:xfrm>
        </p:spPr>
      </p:pic>
    </p:spTree>
    <p:extLst>
      <p:ext uri="{BB962C8B-B14F-4D97-AF65-F5344CB8AC3E}">
        <p14:creationId xmlns:p14="http://schemas.microsoft.com/office/powerpoint/2010/main" val="140427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D89A-784F-ED6A-0209-7F66A63A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480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129E5-2451-20AA-EC8C-A9FB2356B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Fmax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7A437-F52F-24D7-F714-436F1709E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Melt range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A4862834-05CE-5625-31D1-EEA96FDD39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7561" y="2505075"/>
            <a:ext cx="4902240" cy="3684588"/>
          </a:xfrm>
        </p:spPr>
      </p:pic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8B73871C-6B4D-7429-FD24-F0A8EAAAA48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32280" y="2505075"/>
            <a:ext cx="4863027" cy="3684588"/>
          </a:xfrm>
        </p:spPr>
      </p:pic>
    </p:spTree>
    <p:extLst>
      <p:ext uri="{BB962C8B-B14F-4D97-AF65-F5344CB8AC3E}">
        <p14:creationId xmlns:p14="http://schemas.microsoft.com/office/powerpoint/2010/main" val="416156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5295-A0C1-0AC9-46AC-E4F09E45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C80481-6E73-5C55-B48A-0107B6130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469" y="1829291"/>
            <a:ext cx="5811061" cy="4344006"/>
          </a:xfrm>
        </p:spPr>
      </p:pic>
    </p:spTree>
    <p:extLst>
      <p:ext uri="{BB962C8B-B14F-4D97-AF65-F5344CB8AC3E}">
        <p14:creationId xmlns:p14="http://schemas.microsoft.com/office/powerpoint/2010/main" val="52131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94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We want to know…</vt:lpstr>
      <vt:lpstr>Intro</vt:lpstr>
      <vt:lpstr>Confidence Area</vt:lpstr>
      <vt:lpstr>Confidence Area</vt:lpstr>
      <vt:lpstr>Confidence Area</vt:lpstr>
      <vt:lpstr>Confidence Area</vt:lpstr>
      <vt:lpstr>515</vt:lpstr>
      <vt:lpstr>480</vt:lpstr>
      <vt:lpstr>Normal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 Whitehead</dc:creator>
  <cp:lastModifiedBy>Josh Whitehead</cp:lastModifiedBy>
  <cp:revision>2</cp:revision>
  <dcterms:created xsi:type="dcterms:W3CDTF">2024-06-10T16:20:26Z</dcterms:created>
  <dcterms:modified xsi:type="dcterms:W3CDTF">2024-06-10T19:21:13Z</dcterms:modified>
</cp:coreProperties>
</file>