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9D38-B933-FB29-11DE-865C297B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BB6AD-9EA3-C9C6-B58E-B54D734E6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A3DB-7B7F-59CE-70BA-6B4368E8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7EAA-A8FD-2BCA-58B0-B6E97F54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E342-A29E-F6ED-C7E4-4D2ED511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5FAF-33CD-3C46-EACC-D435D153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3C9A5-D4B6-8E67-2387-26736F1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37CC-25FF-BBE9-7E75-768119B3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49C4-FC77-2778-1F31-A344192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600-A0A0-4802-4718-7DD7DA4E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2E612-E4A0-4059-AC85-9DE1D72E7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32ACF-22F1-3533-A88D-6D197A8BA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D4EC-CD35-2F87-F724-7DCF3B01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E3AD-3EBC-F149-1F6F-7E1BCF7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FC94-A525-D8C4-257B-71413187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E09-F641-FC43-85AD-E297D7CC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94F9-499E-99A5-F918-921B4638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6B05-B2B3-7AF5-898C-214B1671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3D6E-F052-A660-D09B-477B2177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57E6-6851-6A3A-C5A4-40617B79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DE52-C862-C78A-DCBA-DB48D1D0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BC47E-6A50-A0D6-54D8-808FFD6E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693D-F6CD-446E-CE4E-4A0DE7DA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DF27-D4E6-C831-C963-B81389A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C133-4189-0645-939B-30855F9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7EB2-7061-E81E-A704-D1EF6FB1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7418-4EAA-0C16-428B-DCA321C98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57FA0-6EC4-7E1C-9A1A-D126CFD3F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22BB-F050-633B-59A2-736ACE27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285E-4FAB-78AB-231C-4D718453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D0A0-7B4D-4EC5-372E-EFBEDDD8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D6D6-BB8F-7A6A-7327-9EC01411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8A30-6533-5CC2-7C27-FECAD699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A336-56DD-763B-0602-D869335A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3EC63-3BAC-66E6-A56D-BDFD8B34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9699-AD51-10F6-3845-8CD7F5251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F347-4D41-8089-E3CF-AE8ADD78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0BD19-F42E-3917-F8F2-3FD95F79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84D5C-6A91-3CFC-C557-5F45ACB6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1D20-BE71-9AA7-1657-13B5FF45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5827-96B6-3C2A-918D-65E5FA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56A30-4A82-F13A-70A3-F7C6AC39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5766-80E0-8CD3-8CBE-EF930ED5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E4FD0-33E2-681F-FE45-4D2A89FD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28D2-6D79-CDF2-98C1-D2BD2E7D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BCD4-2A5B-667D-A8D5-8B025F53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6001-989D-2922-A50C-D761D0BB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694F-C689-D2A2-96E7-144BBD3C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DA0C-FEBD-A40D-E06D-69E5D56C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FB961-D14E-1756-03A3-D7F8317A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11B3E-3CED-5EC4-2FC9-95810A87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3A88-4E79-DCFC-D516-A505E85C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AC71-CEB3-483C-7B9D-B7D4C55F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99B3B-9838-4BB0-9B0E-20431953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B8943-8654-3946-23B6-AC57F73E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9A0C-B73A-EAE5-9D95-C6984861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ED67C-7EE5-F8E0-D881-6E9EFEBD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6AB0-50BF-CCD9-A909-F5232ECD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D528-82DF-50E7-C0B4-C354CF64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82A8E-508E-0C98-A691-0D5C09C9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9CA2-27ED-7F06-5FCC-A6129379C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066C-79E1-5864-CDDA-875F5D8E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645A-B171-5425-3BF8-66A844B6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3C38-0CC6-4C55-66F8-B752278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6B0A-032D-AB50-B1A2-A2193A35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Change in fluorescence</a:t>
            </a:r>
          </a:p>
          <a:p>
            <a:pPr lvl="1"/>
            <a:r>
              <a:rPr lang="en-US" dirty="0"/>
              <a:t>Change in variability</a:t>
            </a:r>
          </a:p>
          <a:p>
            <a:pPr lvl="2"/>
            <a:r>
              <a:rPr lang="en-US" dirty="0"/>
              <a:t>Run to run</a:t>
            </a:r>
          </a:p>
          <a:p>
            <a:pPr lvl="2"/>
            <a:r>
              <a:rPr lang="en-US" dirty="0"/>
              <a:t>Instrument to instrument</a:t>
            </a:r>
          </a:p>
        </p:txBody>
      </p:sp>
    </p:spTree>
    <p:extLst>
      <p:ext uri="{BB962C8B-B14F-4D97-AF65-F5344CB8AC3E}">
        <p14:creationId xmlns:p14="http://schemas.microsoft.com/office/powerpoint/2010/main" val="201913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89A-784F-ED6A-0209-7F66A63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29E5-2451-20AA-EC8C-A9FB2356B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Fmax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7A437-F52F-24D7-F714-436F1709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Melt range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7DEE82-A547-1809-70AB-59C0DEE9A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9481" y="2505075"/>
            <a:ext cx="4828625" cy="3684588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027AEFC-8841-0056-066F-401D8E1CD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8314" y="2505075"/>
            <a:ext cx="4820734" cy="3684588"/>
          </a:xfrm>
        </p:spPr>
      </p:pic>
    </p:spTree>
    <p:extLst>
      <p:ext uri="{BB962C8B-B14F-4D97-AF65-F5344CB8AC3E}">
        <p14:creationId xmlns:p14="http://schemas.microsoft.com/office/powerpoint/2010/main" val="140427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89A-784F-ED6A-0209-7F66A63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29E5-2451-20AA-EC8C-A9FB2356B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Fmax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7A437-F52F-24D7-F714-436F1709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Melt range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4862834-05CE-5625-31D1-EEA96FDD3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7561" y="2505075"/>
            <a:ext cx="4902240" cy="3684588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8B73871C-6B4D-7429-FD24-F0A8EAAAA4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2280" y="2505075"/>
            <a:ext cx="4863027" cy="3684588"/>
          </a:xfrm>
        </p:spPr>
      </p:pic>
    </p:spTree>
    <p:extLst>
      <p:ext uri="{BB962C8B-B14F-4D97-AF65-F5344CB8AC3E}">
        <p14:creationId xmlns:p14="http://schemas.microsoft.com/office/powerpoint/2010/main" val="416156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BEF2-A03C-64BA-399B-4C9F382E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Area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16E8F8E1-0D68-AE35-5F8A-02AB7DAB9C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8319"/>
            <a:ext cx="5181600" cy="3965950"/>
          </a:xfrm>
        </p:spPr>
      </p:pic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B2AC1115-A552-3E21-1AB8-C6C703989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79420"/>
            <a:ext cx="5181600" cy="4043748"/>
          </a:xfrm>
        </p:spPr>
      </p:pic>
    </p:spTree>
    <p:extLst>
      <p:ext uri="{BB962C8B-B14F-4D97-AF65-F5344CB8AC3E}">
        <p14:creationId xmlns:p14="http://schemas.microsoft.com/office/powerpoint/2010/main" val="11930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2CB6-6214-A04E-DF1E-1DBDC922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Area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744194E-1E88-E256-5BE2-BA56261DF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9106"/>
            <a:ext cx="5181600" cy="4024376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7BE950A-6558-9ACB-4990-41683606A9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8746"/>
            <a:ext cx="5181600" cy="3905095"/>
          </a:xfrm>
        </p:spPr>
      </p:pic>
    </p:spTree>
    <p:extLst>
      <p:ext uri="{BB962C8B-B14F-4D97-AF65-F5344CB8AC3E}">
        <p14:creationId xmlns:p14="http://schemas.microsoft.com/office/powerpoint/2010/main" val="401726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DAB8-EDBB-6F95-8932-E9218521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Area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03CF8C2-42C1-A86F-30D5-27971249B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1370"/>
            <a:ext cx="5181600" cy="3919847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1D77B68-35F8-BDE3-03AC-3B18B4D30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1487"/>
            <a:ext cx="5181600" cy="4019613"/>
          </a:xfrm>
        </p:spPr>
      </p:pic>
    </p:spTree>
    <p:extLst>
      <p:ext uri="{BB962C8B-B14F-4D97-AF65-F5344CB8AC3E}">
        <p14:creationId xmlns:p14="http://schemas.microsoft.com/office/powerpoint/2010/main" val="205436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2FF0-846D-776F-8C98-72F550A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Area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3EB9350-314A-B724-912A-665AD5E28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01683"/>
            <a:ext cx="5181600" cy="3999222"/>
          </a:xfrm>
        </p:spPr>
      </p:pic>
    </p:spTree>
    <p:extLst>
      <p:ext uri="{BB962C8B-B14F-4D97-AF65-F5344CB8AC3E}">
        <p14:creationId xmlns:p14="http://schemas.microsoft.com/office/powerpoint/2010/main" val="80087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5295-A0C1-0AC9-46AC-E4F09E45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80481-6E73-5C55-B48A-0107B6130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469" y="1829291"/>
            <a:ext cx="5811061" cy="4344006"/>
          </a:xfrm>
        </p:spPr>
      </p:pic>
    </p:spTree>
    <p:extLst>
      <p:ext uri="{BB962C8B-B14F-4D97-AF65-F5344CB8AC3E}">
        <p14:creationId xmlns:p14="http://schemas.microsoft.com/office/powerpoint/2010/main" val="5213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We want to know</vt:lpstr>
      <vt:lpstr>515</vt:lpstr>
      <vt:lpstr>480</vt:lpstr>
      <vt:lpstr>Confidence Area</vt:lpstr>
      <vt:lpstr>Confidence Area</vt:lpstr>
      <vt:lpstr>Confidence Area</vt:lpstr>
      <vt:lpstr>Confidence Area</vt:lpstr>
      <vt:lpstr>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1</cp:revision>
  <dcterms:created xsi:type="dcterms:W3CDTF">2024-06-10T16:20:26Z</dcterms:created>
  <dcterms:modified xsi:type="dcterms:W3CDTF">2024-06-10T18:40:12Z</dcterms:modified>
</cp:coreProperties>
</file>