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0A90-921D-91F1-F670-21C13D5B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58EE2-8EFA-329B-B957-51D49CE6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C92E-9B14-F2A1-E1A0-44B817EB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B8C3-C131-4F1D-17CF-A9A3A8FE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9C7E-AC83-736D-6EC9-DAFE9E7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AC3E-4791-FC76-9E84-81E9F2EC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28572-0013-E30F-EB7E-79BC8F35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A425-7CFD-7546-B14C-5ED4A09C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106-D773-9096-794E-4C4A76D0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3D78-8083-4EE6-A525-F53B8D9D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CFDCF-7D3C-8290-AB3A-CFB3FA52B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80B3-A6CA-891A-DAF8-A5117ECD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CCD4-BBFF-3B2A-07C2-9FDD37E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1372-1CBF-8160-BFD5-26A1F325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8F21-BF72-FDC0-6973-69DFC47F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0E2E-36F9-5BB2-080C-F4C4AD81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5D0A-181E-D974-5EE7-E5476779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36A3-B560-6D65-7364-32E51D38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9B9B-42EF-678B-4F91-3FE2F6D1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76F8-7346-B1AD-5EBF-28A94CA1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68F3-8C33-5C4E-2785-438F3478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2EC6-CD7D-7270-1C63-2C38FD95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5A48-63B0-0031-F475-9491B08A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6426-2985-F8D9-B01F-FD1A1438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95A6-C406-288D-EC2D-E41EEC7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5D2D-F8EF-BFFF-C81C-9A23A81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B82D-B936-C851-D726-851F70A0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3492-34DC-BD83-337C-B605BEF9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EEC52-67D0-3B1B-A1E5-ADA6B480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5C0F-6D24-DCA9-478F-CE56FF12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6082-EAE8-4E78-FACE-FDDF45CE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02A1-C3E0-E131-00D9-FE5DE670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9705B-1295-0E23-A13D-0D7F025B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D97D-18D0-8235-31A8-DB99E3DB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27893-8730-8B1E-A7E4-8ACEBCA9A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E802-6A3C-355A-7D32-277928F3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BD884-1A85-D22B-BBB0-0DC5D18B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434FC-8DFB-C97C-3650-4E09212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E611-D2BA-8005-3821-58F7490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122-CC17-8265-1A5B-DAE6BAAB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96144-0F04-9BEF-F328-8382DFEB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6CF69-30E3-6374-81A0-6CF9406F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811B6-FA9D-E023-41F7-E19BDC3C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7443F-B9AE-7B64-A311-A137768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610D0-4F5C-18A2-1CF5-52EE83E4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4CFC-EF31-0BE8-B621-A5B3FD4A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902C-874D-A498-30DD-80843A49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C52F-18E3-6001-0052-ACEB8041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DA3C-4686-A6F4-4C7B-009C0039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27563-8FE7-DB9C-8FF0-FAD0A86E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FE55-5D24-11E9-8F23-B4A0BC5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E460-0980-07E7-4FBE-F7DA5A86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C3E2-10BB-EF10-4614-B422CCF6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BB80B-FD31-F9E5-55C4-A60934000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82B7F-ED68-88D8-8917-516A30ECB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B6BA-E913-2CA8-1BBA-B4FC9405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F301-33E2-3D72-1BD7-7922068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1188F-CF08-DDE8-8DF7-1AC6307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58CD-6B06-2258-3004-490C77B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05C28-E6EB-CAD6-A606-DBC35A50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AD7E-50BE-261C-573F-C185D49B1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917B-1159-48D6-AF50-19B9EBE73E4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FC71-0D99-15DC-83CC-ABDDC0E9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5099-7543-B44C-74C1-24FA5397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381F-4B05-4B3A-93D0-11F2FBC5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079B7-C3A2-7C36-A3CE-F24A5A98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82" y="1023602"/>
            <a:ext cx="5992061" cy="481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BE46A6-514E-37EF-BCD8-1FA73252C432}"/>
              </a:ext>
            </a:extLst>
          </p:cNvPr>
          <p:cNvSpPr txBox="1"/>
          <p:nvPr/>
        </p:nvSpPr>
        <p:spPr>
          <a:xfrm>
            <a:off x="3467819" y="6029864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break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877309-D955-C443-A72B-F91C0478E638}"/>
              </a:ext>
            </a:extLst>
          </p:cNvPr>
          <p:cNvCxnSpPr>
            <a:cxnSpLocks/>
          </p:cNvCxnSpPr>
          <p:nvPr/>
        </p:nvCxnSpPr>
        <p:spPr>
          <a:xfrm flipV="1">
            <a:off x="3966321" y="5296619"/>
            <a:ext cx="0" cy="7332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B5594-D4A9-3A30-0EAA-563E9524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126"/>
            <a:ext cx="6261029" cy="3140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EE5BB-7ADA-93C7-183A-D20BB8C7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31" y="2912117"/>
            <a:ext cx="7121388" cy="3589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5AB2A-3934-0342-F6A6-7E8E9310207B}"/>
              </a:ext>
            </a:extLst>
          </p:cNvPr>
          <p:cNvSpPr txBox="1"/>
          <p:nvPr/>
        </p:nvSpPr>
        <p:spPr>
          <a:xfrm>
            <a:off x="3040459" y="666534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25482-54C2-688D-1F28-7EA0ACE17DA0}"/>
              </a:ext>
            </a:extLst>
          </p:cNvPr>
          <p:cNvSpPr txBox="1"/>
          <p:nvPr/>
        </p:nvSpPr>
        <p:spPr>
          <a:xfrm>
            <a:off x="9010073" y="3568022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115c</a:t>
            </a:r>
          </a:p>
        </p:txBody>
      </p:sp>
    </p:spTree>
    <p:extLst>
      <p:ext uri="{BB962C8B-B14F-4D97-AF65-F5344CB8AC3E}">
        <p14:creationId xmlns:p14="http://schemas.microsoft.com/office/powerpoint/2010/main" val="402165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CA216-FC88-B2BE-8F2D-A62F9B70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0"/>
            <a:ext cx="5672040" cy="2811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DEBEB-FC69-A63B-FF8B-3EB6FF96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54" y="2811236"/>
            <a:ext cx="6392310" cy="3237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272D8-8D4F-7DC1-E33B-4E4E82748EAA}"/>
              </a:ext>
            </a:extLst>
          </p:cNvPr>
          <p:cNvSpPr txBox="1"/>
          <p:nvPr/>
        </p:nvSpPr>
        <p:spPr>
          <a:xfrm>
            <a:off x="3967474" y="624176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CB8D1-D11E-4EF4-4180-D0CF40204C3B}"/>
              </a:ext>
            </a:extLst>
          </p:cNvPr>
          <p:cNvSpPr txBox="1"/>
          <p:nvPr/>
        </p:nvSpPr>
        <p:spPr>
          <a:xfrm>
            <a:off x="9758217" y="2811236"/>
            <a:ext cx="113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600uL</a:t>
            </a:r>
          </a:p>
        </p:txBody>
      </p:sp>
    </p:spTree>
    <p:extLst>
      <p:ext uri="{BB962C8B-B14F-4D97-AF65-F5344CB8AC3E}">
        <p14:creationId xmlns:p14="http://schemas.microsoft.com/office/powerpoint/2010/main" val="7158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0DFF3-6DD6-E4FD-5E64-4FE1796B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69"/>
            <a:ext cx="12192000" cy="67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56D2E-EB38-BF69-C0C1-39480CE1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30"/>
            <a:ext cx="12192000" cy="65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Whitehead</dc:creator>
  <cp:lastModifiedBy>Josh Whitehead</cp:lastModifiedBy>
  <cp:revision>1</cp:revision>
  <dcterms:created xsi:type="dcterms:W3CDTF">2022-05-18T20:11:52Z</dcterms:created>
  <dcterms:modified xsi:type="dcterms:W3CDTF">2022-05-18T20:20:58Z</dcterms:modified>
</cp:coreProperties>
</file>