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F2B8-A02E-4CFF-BE70-EA1505FC8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0A88C-313A-41DF-A582-A823044AF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E06E-5638-4F36-9F00-9C407DD6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C08-A4A5-4555-9149-43230F05D58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4AB6-7153-494E-89DB-97CDD5F1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B3A0-6703-40EE-B0F8-F07B174C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1EA3-A3F0-4EB8-899E-35EDC479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DE14-29C7-4A66-A1D5-44E386A8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31F00-AED6-4AE1-9D0E-558EF6385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8F5F-CD48-4C24-B3AE-880F98C3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C08-A4A5-4555-9149-43230F05D58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1214-424A-4CCA-B4F6-63F360A1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40721-6FD5-49BF-855F-C0B5B025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1EA3-A3F0-4EB8-899E-35EDC479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5A11-9C60-4F9D-B942-BB852C6A3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05A58-0DDC-4150-8126-5568BBDF7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EAC03-7B00-4600-8FD5-23257093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C08-A4A5-4555-9149-43230F05D58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BF504-B338-4C77-B71A-4AFF1DA0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8D2F-6397-454C-AE29-1D1AEFC4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1EA3-A3F0-4EB8-899E-35EDC479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00CC-C408-4762-8994-53935609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9E6E-B67E-4960-A848-6F6DEFDF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DD96-A04B-4E53-AC64-829CB352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C08-A4A5-4555-9149-43230F05D58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83F3-769E-4009-9A44-9015749B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B1107-7E99-472C-B62C-65768633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1EA3-A3F0-4EB8-899E-35EDC479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8FAD-8688-4B14-A4FF-992F6E6D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8D76-8400-4021-922B-1623FFF0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F801-40C0-468E-B3D5-238BF34D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C08-A4A5-4555-9149-43230F05D58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1D2B-CBB0-4CBD-BFAC-14D7AF4E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B0C4-BFDF-4BA7-89A4-3DB892E5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1EA3-A3F0-4EB8-899E-35EDC479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7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FA72-7438-45D7-8AAC-1A5E416D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4A5C-9931-4226-B10C-9D1F89572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A8E25-741E-4E92-B0BE-70C412E6B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F18B-3ADD-4B5C-AAEA-1E57ADD2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C08-A4A5-4555-9149-43230F05D58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2E32-5DE5-4A9B-BA4B-59ECEA8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1AF18-8866-4647-AFD7-9D4CF7BC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1EA3-A3F0-4EB8-899E-35EDC479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FF68-BC23-4FB3-96EE-52649361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ECAE-FF57-4F2B-81F2-CE2A663B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F365F-0A1D-48D8-8A99-741C66DBE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3E7FF-1720-488A-888A-B699C5E70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3C16E-D2B1-4B96-AADA-776408F5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5B8D2-FCA5-4706-BCAC-7EA572B7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C08-A4A5-4555-9149-43230F05D58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EC070-4CC2-4271-B5E9-CDAD6F85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6E2E0-6AC7-48AA-B344-7A5DA164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1EA3-A3F0-4EB8-899E-35EDC479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CF86-230E-438D-93BD-A344E327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F9AF1-E073-4712-AB0E-2D23FF21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C08-A4A5-4555-9149-43230F05D58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261C5-0B8D-4404-90A1-AA5EFC3D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AF8B3-6C69-4433-94F9-C207B461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1EA3-A3F0-4EB8-899E-35EDC479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77903-9976-43B7-AF7D-27D24BB6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C08-A4A5-4555-9149-43230F05D58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ADDBA-E38B-40D5-BECB-AE73928F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3A619-0F72-47D8-851E-249C9822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1EA3-A3F0-4EB8-899E-35EDC479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4306-B699-44A0-8EA5-2847120B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0944-EEC8-422E-A38A-736B284C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7AC0D-5D2C-47E2-A12A-53DCDE23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6EFD-E663-4A61-9C92-5469E307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C08-A4A5-4555-9149-43230F05D58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FCC87-841D-4BDE-B7A8-8A944FE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BCB2E-45FD-4DA5-8045-1684395C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1EA3-A3F0-4EB8-899E-35EDC479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CC19-1BD6-46D3-AB8B-74FA2230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E043A-396B-4C05-A571-AB58D8DFC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6C32D-C4D6-466A-9E01-A5B7891B9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92CB0-B8BB-421E-8E33-BB85C42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EC08-A4A5-4555-9149-43230F05D58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AA483-1B37-4E17-A962-AA98BA9F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BF30F-3336-410E-A275-D36E068F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1EA3-A3F0-4EB8-899E-35EDC479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4AE35-E00D-443E-B4D2-A586DB93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02508-FFCB-41F3-87E7-C70F1095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27B7-DC26-4F76-B53E-1EC4C6B16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EC08-A4A5-4555-9149-43230F05D58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4D795-A5DB-4DEB-B468-874237B8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3BCAD-2CE7-4A91-AAAC-499EA54ED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1EA3-A3F0-4EB8-899E-35EDC479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424F-F623-4324-9939-445C56C18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Eikon NAM.18S.190 (Mosquito) Assay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34246-733C-47DC-84D7-580DA4C57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8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3BB0-9FF8-44E5-87C9-DB925FB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F4AB-E6C3-4D2A-B665-274A40F27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3 Reactions:</a:t>
            </a:r>
          </a:p>
          <a:p>
            <a:r>
              <a:rPr lang="en-US" sz="1800" dirty="0"/>
              <a:t>Positive Control</a:t>
            </a:r>
          </a:p>
          <a:p>
            <a:r>
              <a:rPr lang="en-US" sz="1800" dirty="0"/>
              <a:t>NTC</a:t>
            </a:r>
          </a:p>
          <a:p>
            <a:r>
              <a:rPr lang="en-US" sz="1800" dirty="0"/>
              <a:t>Extraction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94E69-6D2D-4F68-9A24-D575DEA4349B}"/>
              </a:ext>
            </a:extLst>
          </p:cNvPr>
          <p:cNvSpPr txBox="1"/>
          <p:nvPr/>
        </p:nvSpPr>
        <p:spPr>
          <a:xfrm>
            <a:off x="685800" y="4593739"/>
            <a:ext cx="4867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reaction was made by mixing 5 </a:t>
            </a:r>
            <a:r>
              <a:rPr lang="en-US" dirty="0" err="1"/>
              <a:t>uL</a:t>
            </a:r>
            <a:r>
              <a:rPr lang="en-US" dirty="0"/>
              <a:t> of the provided Master Mix with 5 </a:t>
            </a:r>
            <a:r>
              <a:rPr lang="en-US" dirty="0" err="1"/>
              <a:t>uL</a:t>
            </a:r>
            <a:r>
              <a:rPr lang="en-US" dirty="0"/>
              <a:t> of the corresponding control. Nuclease free water was used as the negative control.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A18354-BB77-4742-98C1-541ECC11F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3775" y="850900"/>
            <a:ext cx="4562475" cy="5940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Components</a:t>
            </a:r>
          </a:p>
          <a:p>
            <a:r>
              <a:rPr lang="en-US" sz="1200" dirty="0"/>
              <a:t>Positive Control</a:t>
            </a:r>
          </a:p>
          <a:p>
            <a:pPr lvl="1"/>
            <a:r>
              <a:rPr lang="en-US" sz="1200" dirty="0"/>
              <a:t>10% TE Buffer</a:t>
            </a:r>
          </a:p>
          <a:p>
            <a:pPr lvl="1"/>
            <a:r>
              <a:rPr lang="en-US" sz="1200" dirty="0"/>
              <a:t>EEEV.1029b.Trunc*</a:t>
            </a:r>
          </a:p>
          <a:p>
            <a:pPr lvl="1"/>
            <a:r>
              <a:rPr lang="en-US" sz="1200" dirty="0"/>
              <a:t>SLEV.10535.Temp*</a:t>
            </a:r>
          </a:p>
          <a:p>
            <a:pPr lvl="1"/>
            <a:r>
              <a:rPr lang="en-US" sz="1200" dirty="0"/>
              <a:t>WNV.3770.Trunc*</a:t>
            </a:r>
          </a:p>
          <a:p>
            <a:pPr lvl="1"/>
            <a:r>
              <a:rPr lang="en-US" sz="1200" dirty="0"/>
              <a:t>NAM.18S.190.2SDNATemplate*</a:t>
            </a:r>
          </a:p>
          <a:p>
            <a:pPr marL="457200" lvl="1" indent="0">
              <a:buNone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Template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10% TE Buffer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NAM.18S.190.ExtTemplate (CF610)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5e8 Copies/</a:t>
            </a:r>
            <a:r>
              <a:rPr lang="en-US" sz="1200" dirty="0" err="1"/>
              <a:t>rxn</a:t>
            </a:r>
            <a:endParaRPr lang="en-US" sz="1200" dirty="0"/>
          </a:p>
          <a:p>
            <a:pPr marL="914400" lvl="2" indent="0">
              <a:buNone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Master Mix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EEEV F/R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SLEV F/R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WNV F/R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NAM F/R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2x Promega 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RT Dilution 320U/</a:t>
            </a:r>
            <a:r>
              <a:rPr lang="en-US" sz="1200" dirty="0" err="1"/>
              <a:t>uL</a:t>
            </a:r>
            <a:endParaRPr lang="en-US" sz="1200" dirty="0"/>
          </a:p>
          <a:p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*5e6 Copies/</a:t>
            </a:r>
            <a:r>
              <a:rPr lang="en-US" sz="1200" dirty="0" err="1"/>
              <a:t>rxn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897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1D2B377-0732-4632-94C1-0CE74ABC5813}"/>
              </a:ext>
            </a:extLst>
          </p:cNvPr>
          <p:cNvSpPr txBox="1">
            <a:spLocks/>
          </p:cNvSpPr>
          <p:nvPr/>
        </p:nvSpPr>
        <p:spPr>
          <a:xfrm>
            <a:off x="4533900" y="1139825"/>
            <a:ext cx="2628900" cy="517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PCR Parameters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4AE2C-14FF-444F-B500-ED9AEA3B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86" y="2072797"/>
            <a:ext cx="5692727" cy="17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6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49A8-D7D8-4E67-BCA3-5986E084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(Trial 2)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BC43EC0-0418-46A5-B28E-F01506394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1603750"/>
            <a:ext cx="4942865" cy="253064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39122A7-79DD-4003-BA14-615DCCA6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3" y="1603750"/>
            <a:ext cx="5028590" cy="257453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08D84E1-C5EE-4740-A7AC-1C4647BD6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4295744"/>
            <a:ext cx="4942865" cy="2530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294EB4-6647-44AF-80D4-5D1D2BD1B612}"/>
              </a:ext>
            </a:extLst>
          </p:cNvPr>
          <p:cNvSpPr txBox="1"/>
          <p:nvPr/>
        </p:nvSpPr>
        <p:spPr>
          <a:xfrm>
            <a:off x="4772028" y="2156432"/>
            <a:ext cx="2400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template control provided a signal in channel 640 and 705 but not channel 530.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2EFE46-A56D-4368-8F55-0710A577370D}"/>
              </a:ext>
            </a:extLst>
          </p:cNvPr>
          <p:cNvCxnSpPr>
            <a:cxnSpLocks/>
          </p:cNvCxnSpPr>
          <p:nvPr/>
        </p:nvCxnSpPr>
        <p:spPr>
          <a:xfrm>
            <a:off x="6905625" y="3171825"/>
            <a:ext cx="2562225" cy="257175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CD629F-597D-4DB1-AD39-30D49DD4F5F9}"/>
              </a:ext>
            </a:extLst>
          </p:cNvPr>
          <p:cNvCxnSpPr>
            <a:cxnSpLocks/>
          </p:cNvCxnSpPr>
          <p:nvPr/>
        </p:nvCxnSpPr>
        <p:spPr>
          <a:xfrm flipH="1">
            <a:off x="4038600" y="3048000"/>
            <a:ext cx="733428" cy="542925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E9F638-D70D-4582-903B-492156A4C61A}"/>
              </a:ext>
            </a:extLst>
          </p:cNvPr>
          <p:cNvCxnSpPr>
            <a:cxnSpLocks/>
          </p:cNvCxnSpPr>
          <p:nvPr/>
        </p:nvCxnSpPr>
        <p:spPr>
          <a:xfrm>
            <a:off x="6096001" y="3375890"/>
            <a:ext cx="1285874" cy="258676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Eikon NAM.18S.190 (Mosquito) Assay</vt:lpstr>
      <vt:lpstr>Overview</vt:lpstr>
      <vt:lpstr>PowerPoint Presentation</vt:lpstr>
      <vt:lpstr>Results (Trial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Whitehead</dc:creator>
  <cp:lastModifiedBy>Josh Whitehead</cp:lastModifiedBy>
  <cp:revision>13</cp:revision>
  <dcterms:created xsi:type="dcterms:W3CDTF">2021-02-24T18:15:20Z</dcterms:created>
  <dcterms:modified xsi:type="dcterms:W3CDTF">2021-02-24T20:24:48Z</dcterms:modified>
</cp:coreProperties>
</file>