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79E1-3042-4F1B-9C40-8BA6A0316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DD6EB-368E-4464-A332-D10706C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4AAA-0C86-4A14-A0A9-B3D3AD55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54C4-CAD3-4A64-B337-0A97B533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C6C7-AA68-4B8F-BD10-C729A8E4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E5DE-7DDC-4CA2-B162-623A4B23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8EA19-15DA-45CF-B76A-3A4D69205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E07A-4A07-45D6-888B-9AA80085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3D08-9EF4-47E8-9B2C-7A322567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8292-CE56-43E2-9208-7D0D5843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9AD77-2669-432C-83E2-21856804A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5C1D1-FD69-4BDB-A2FD-ECFC22B59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80E1-ED1C-477C-83D4-0CCB3B4E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1417-8E1D-471F-BFD4-705A601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088B-0E87-4833-A92C-FF6CE012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2E67-1347-4848-A25D-C5E60ADD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3A61-8BEC-4E4D-9960-F786B8D7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D53A-DA24-4C37-9E76-FF1CF055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DDBA-1A1D-452E-A2B2-A9CEAC12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6988-DB95-4BF7-81F7-77BAAE97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3F81-A490-4488-BC9A-B4BB015F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E11A-A416-4179-895A-858D3E3D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CD00-E264-423B-8EB3-DB007371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D132-4F5D-4CA3-B584-B823C15B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B57-F85A-4FAC-A13A-4EA03466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F41D-7B0B-4437-AFB5-8440559D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2634-E6F6-4CFE-982F-6380C85AA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82246-397A-4B7E-998D-832961BA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3E5B-E7BE-41FF-BB83-E7B173D1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6F92-23F0-427D-B341-F45659C8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72642-22AF-49F9-81DF-8D07DA73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284-FBC6-4A70-87BE-F81B88AC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3406E-1D29-45B5-B8A1-ADAFCF71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ADB41-6CBE-42DE-BCA7-2D0577ECD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5F00E-B512-4781-B521-A89B861E7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791F2-A0DE-4344-AFAF-11589D578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C992D-F13C-463D-BBD1-1859F537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443D4-FA44-43D3-B6AC-CB32944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EAD5C-EE24-459E-8402-2CEE5CAF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05BE-061E-47E6-ABE2-09DB9B7F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E960F-4618-49D8-9853-CFE2BBCC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4CA8F-8690-477D-B20E-E7235377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211C-2AB4-4F10-82B5-9F935214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88F07-F05E-498A-A21E-ECFB0FD9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82F48-AAA4-45D1-8A09-CB585DAE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AEDAD-589A-4FA5-A3DC-EBDFE881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C0BE-B3DC-484B-BDB2-5DD4033B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F8F4-65B6-4919-B967-FB9F71C0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C2C6E-C4D1-4DB0-8A6C-DD3BD14F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A858-F9B6-4890-A862-55CC63A2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4AC8-BEDF-4AA8-B543-8D0920C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6298-331A-4965-A14D-B607B6F6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EC1E-5257-416F-BE48-A802C5A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85AC8-874C-4451-B5C6-858012E6C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2F32C-61C8-47B7-B550-A452EF96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2E31-A8EF-4E8B-A588-48DCA8A6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F1C2C-D74C-48F0-9D33-AE495C58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3E06F-8075-440C-BCA3-CB39711D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E5319-492C-4D61-BDF5-6600E7E1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763B-5E13-4376-908D-4E363C78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7612-0AF9-4380-AC5F-C669045C5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9CC7-FE73-4DDB-85E5-92BA620A1B86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20CD-A6CA-4CAA-A871-EB9F4561D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16F0-F579-4985-940D-7F9A8940C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A518-D9C8-4BF7-B981-511C5B8DA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3CD-89F3-4C2A-899F-F3B874BA0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PCR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5F4B-E437-4A97-94A8-D78DC1378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2DAE-9FA1-45F6-ADFE-957A54A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7240-7002-4EF8-942E-ACFC5225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</a:t>
            </a:r>
            <a:r>
              <a:rPr lang="en-US" baseline="30000" dirty="0"/>
              <a:t>3</a:t>
            </a:r>
            <a:r>
              <a:rPr lang="en-US" dirty="0"/>
              <a:t> copies Lambda DNA</a:t>
            </a:r>
          </a:p>
          <a:p>
            <a:r>
              <a:rPr lang="en-US" dirty="0"/>
              <a:t>0.5 or 0.2 </a:t>
            </a:r>
            <a:r>
              <a:rPr lang="en-US" dirty="0" err="1"/>
              <a:t>uM</a:t>
            </a:r>
            <a:r>
              <a:rPr lang="en-US" dirty="0"/>
              <a:t> primer-set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IDMO12-13 or IDMO14-15</a:t>
            </a:r>
          </a:p>
          <a:p>
            <a:r>
              <a:rPr lang="en-US" dirty="0"/>
              <a:t>60 or 65°C annealing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34598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AF18DD3-C176-4501-B7AE-91B05A10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2" r="2" b="2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15A319-29B4-4705-BA90-2A4C67D7C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1" r="-3" b="-2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3E80BF-E542-4BF8-AD52-607A34495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045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3BF16A-B844-49E9-B4D2-A29BFC7D5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2" r="-3" b="-2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0CC65E-7BBA-44F7-9B32-EF0B36D229B3}"/>
              </a:ext>
            </a:extLst>
          </p:cNvPr>
          <p:cNvSpPr txBox="1"/>
          <p:nvPr/>
        </p:nvSpPr>
        <p:spPr>
          <a:xfrm>
            <a:off x="2491018" y="1295763"/>
            <a:ext cx="198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Weaker signal</a:t>
            </a:r>
          </a:p>
          <a:p>
            <a:r>
              <a:rPr lang="en-US" dirty="0"/>
              <a:t>(60°C anneal)</a:t>
            </a:r>
          </a:p>
          <a:p>
            <a:endParaRPr lang="en-US" dirty="0"/>
          </a:p>
          <a:p>
            <a:r>
              <a:rPr lang="en-US" dirty="0"/>
              <a:t>Less primer-dimer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8D341-EA1F-4209-815D-BAD680898528}"/>
              </a:ext>
            </a:extLst>
          </p:cNvPr>
          <p:cNvSpPr txBox="1"/>
          <p:nvPr/>
        </p:nvSpPr>
        <p:spPr>
          <a:xfrm>
            <a:off x="2460701" y="4374056"/>
            <a:ext cx="204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signal</a:t>
            </a:r>
          </a:p>
          <a:p>
            <a:r>
              <a:rPr lang="en-US" dirty="0"/>
              <a:t>(65°C anneal)</a:t>
            </a:r>
          </a:p>
          <a:p>
            <a:endParaRPr lang="en-US" dirty="0"/>
          </a:p>
          <a:p>
            <a:r>
              <a:rPr lang="en-US" dirty="0"/>
              <a:t>More primer-dimer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7D0603-80E4-40A6-9BBB-58FA34E46F05}"/>
              </a:ext>
            </a:extLst>
          </p:cNvPr>
          <p:cNvCxnSpPr/>
          <p:nvPr/>
        </p:nvCxnSpPr>
        <p:spPr>
          <a:xfrm flipV="1">
            <a:off x="4060272" y="4429387"/>
            <a:ext cx="671119" cy="13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CEE671-C755-4807-B138-FC16369532AF}"/>
              </a:ext>
            </a:extLst>
          </p:cNvPr>
          <p:cNvCxnSpPr>
            <a:cxnSpLocks/>
          </p:cNvCxnSpPr>
          <p:nvPr/>
        </p:nvCxnSpPr>
        <p:spPr>
          <a:xfrm>
            <a:off x="4369667" y="5135771"/>
            <a:ext cx="547887" cy="28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D76678-01FC-4F60-B45E-27CA3A977031}"/>
              </a:ext>
            </a:extLst>
          </p:cNvPr>
          <p:cNvCxnSpPr>
            <a:cxnSpLocks/>
          </p:cNvCxnSpPr>
          <p:nvPr/>
        </p:nvCxnSpPr>
        <p:spPr>
          <a:xfrm flipV="1">
            <a:off x="3931834" y="1295763"/>
            <a:ext cx="711776" cy="14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6B59E1-E2EE-4796-BA34-1739E7544CC9}"/>
              </a:ext>
            </a:extLst>
          </p:cNvPr>
          <p:cNvCxnSpPr>
            <a:cxnSpLocks/>
          </p:cNvCxnSpPr>
          <p:nvPr/>
        </p:nvCxnSpPr>
        <p:spPr>
          <a:xfrm>
            <a:off x="4287722" y="2033846"/>
            <a:ext cx="629832" cy="5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">
            <a:extLst>
              <a:ext uri="{FF2B5EF4-FFF2-40B4-BE49-F238E27FC236}">
                <a16:creationId xmlns:a16="http://schemas.microsoft.com/office/drawing/2014/main" id="{C46319B0-E610-457E-B4D8-10624FB4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918" y="3754472"/>
            <a:ext cx="1650643" cy="10943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	Tm Value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12-13 0.5uM	88.14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12-13 0.2uM	88.60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14-15 0.5uM	82.33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14-15 0.2uM	83.48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310A50D1-EE8F-4E32-A1EF-0C2A5E3E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839" y="1101097"/>
            <a:ext cx="1732326" cy="8115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	Tm Value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12-13 0.5uM	87.71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14-15 0.5uM	82.58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864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Lambda PCR</vt:lpstr>
      <vt:lpstr>Reaction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PCR</dc:title>
  <dc:creator>Josh Whitehead</dc:creator>
  <cp:lastModifiedBy>Josh Whitehead</cp:lastModifiedBy>
  <cp:revision>2</cp:revision>
  <dcterms:created xsi:type="dcterms:W3CDTF">2021-03-03T18:12:15Z</dcterms:created>
  <dcterms:modified xsi:type="dcterms:W3CDTF">2021-03-03T18:28:12Z</dcterms:modified>
</cp:coreProperties>
</file>