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14728-9623-44CC-83A4-EEF650E1BC88}" v="7" dt="2021-04-28T18:50:23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Whitehead" userId="f0a9eb80-8811-4982-91f8-1d887f2a2a63" providerId="ADAL" clId="{74714728-9623-44CC-83A4-EEF650E1BC88}"/>
    <pc:docChg chg="undo custSel addSld delSld modSld">
      <pc:chgData name="Josh Whitehead" userId="f0a9eb80-8811-4982-91f8-1d887f2a2a63" providerId="ADAL" clId="{74714728-9623-44CC-83A4-EEF650E1BC88}" dt="2021-04-28T18:58:07.564" v="144" actId="1076"/>
      <pc:docMkLst>
        <pc:docMk/>
      </pc:docMkLst>
      <pc:sldChg chg="modSp mod">
        <pc:chgData name="Josh Whitehead" userId="f0a9eb80-8811-4982-91f8-1d887f2a2a63" providerId="ADAL" clId="{74714728-9623-44CC-83A4-EEF650E1BC88}" dt="2021-04-28T18:35:00.727" v="13" actId="20577"/>
        <pc:sldMkLst>
          <pc:docMk/>
          <pc:sldMk cId="3675100399" sldId="258"/>
        </pc:sldMkLst>
        <pc:spChg chg="mod">
          <ac:chgData name="Josh Whitehead" userId="f0a9eb80-8811-4982-91f8-1d887f2a2a63" providerId="ADAL" clId="{74714728-9623-44CC-83A4-EEF650E1BC88}" dt="2021-04-28T18:35:00.727" v="13" actId="20577"/>
          <ac:spMkLst>
            <pc:docMk/>
            <pc:sldMk cId="3675100399" sldId="258"/>
            <ac:spMk id="3" creationId="{117093DC-254E-4AF0-9BF0-88767AFA125D}"/>
          </ac:spMkLst>
        </pc:spChg>
      </pc:sldChg>
      <pc:sldChg chg="addSp modSp mod">
        <pc:chgData name="Josh Whitehead" userId="f0a9eb80-8811-4982-91f8-1d887f2a2a63" providerId="ADAL" clId="{74714728-9623-44CC-83A4-EEF650E1BC88}" dt="2021-04-28T18:58:07.564" v="144" actId="1076"/>
        <pc:sldMkLst>
          <pc:docMk/>
          <pc:sldMk cId="2331099622" sldId="259"/>
        </pc:sldMkLst>
        <pc:spChg chg="add mod">
          <ac:chgData name="Josh Whitehead" userId="f0a9eb80-8811-4982-91f8-1d887f2a2a63" providerId="ADAL" clId="{74714728-9623-44CC-83A4-EEF650E1BC88}" dt="2021-04-28T18:58:07.564" v="144" actId="1076"/>
          <ac:spMkLst>
            <pc:docMk/>
            <pc:sldMk cId="2331099622" sldId="259"/>
            <ac:spMk id="3" creationId="{A3A64D6F-7DD2-4DEB-B91B-6268569987E8}"/>
          </ac:spMkLst>
        </pc:spChg>
        <pc:picChg chg="mod modCrop">
          <ac:chgData name="Josh Whitehead" userId="f0a9eb80-8811-4982-91f8-1d887f2a2a63" providerId="ADAL" clId="{74714728-9623-44CC-83A4-EEF650E1BC88}" dt="2021-04-28T18:51:34.051" v="137" actId="732"/>
          <ac:picMkLst>
            <pc:docMk/>
            <pc:sldMk cId="2331099622" sldId="259"/>
            <ac:picMk id="11" creationId="{C879E40C-06C8-43CB-A1CA-C91B5D862ABA}"/>
          </ac:picMkLst>
        </pc:picChg>
      </pc:sldChg>
      <pc:sldChg chg="modSp mod">
        <pc:chgData name="Josh Whitehead" userId="f0a9eb80-8811-4982-91f8-1d887f2a2a63" providerId="ADAL" clId="{74714728-9623-44CC-83A4-EEF650E1BC88}" dt="2021-04-22T22:14:03.710" v="9" actId="14100"/>
        <pc:sldMkLst>
          <pc:docMk/>
          <pc:sldMk cId="2520939809" sldId="260"/>
        </pc:sldMkLst>
        <pc:spChg chg="mod">
          <ac:chgData name="Josh Whitehead" userId="f0a9eb80-8811-4982-91f8-1d887f2a2a63" providerId="ADAL" clId="{74714728-9623-44CC-83A4-EEF650E1BC88}" dt="2021-04-22T22:13:47.474" v="2" actId="1076"/>
          <ac:spMkLst>
            <pc:docMk/>
            <pc:sldMk cId="2520939809" sldId="260"/>
            <ac:spMk id="8" creationId="{A3F13562-1EB3-4D44-8301-F636A5857241}"/>
          </ac:spMkLst>
        </pc:spChg>
        <pc:graphicFrameChg chg="mod modGraphic">
          <ac:chgData name="Josh Whitehead" userId="f0a9eb80-8811-4982-91f8-1d887f2a2a63" providerId="ADAL" clId="{74714728-9623-44CC-83A4-EEF650E1BC88}" dt="2021-04-22T22:13:50.264" v="3" actId="1076"/>
          <ac:graphicFrameMkLst>
            <pc:docMk/>
            <pc:sldMk cId="2520939809" sldId="260"/>
            <ac:graphicFrameMk id="7" creationId="{7C3B8FF0-B437-4AD7-AFBA-0A0A6A5AFC0F}"/>
          </ac:graphicFrameMkLst>
        </pc:graphicFrameChg>
        <pc:graphicFrameChg chg="mod">
          <ac:chgData name="Josh Whitehead" userId="f0a9eb80-8811-4982-91f8-1d887f2a2a63" providerId="ADAL" clId="{74714728-9623-44CC-83A4-EEF650E1BC88}" dt="2021-04-22T22:13:53.656" v="4" actId="1076"/>
          <ac:graphicFrameMkLst>
            <pc:docMk/>
            <pc:sldMk cId="2520939809" sldId="260"/>
            <ac:graphicFrameMk id="9" creationId="{E7DF0902-8E6F-48D8-B952-7B1C234271ED}"/>
          </ac:graphicFrameMkLst>
        </pc:graphicFrameChg>
        <pc:picChg chg="mod">
          <ac:chgData name="Josh Whitehead" userId="f0a9eb80-8811-4982-91f8-1d887f2a2a63" providerId="ADAL" clId="{74714728-9623-44CC-83A4-EEF650E1BC88}" dt="2021-04-22T22:14:03.710" v="9" actId="14100"/>
          <ac:picMkLst>
            <pc:docMk/>
            <pc:sldMk cId="2520939809" sldId="260"/>
            <ac:picMk id="5" creationId="{3A4C4923-16A1-47FB-97BD-DF6B800F6176}"/>
          </ac:picMkLst>
        </pc:picChg>
      </pc:sldChg>
      <pc:sldChg chg="addSp delSp modSp new mod">
        <pc:chgData name="Josh Whitehead" userId="f0a9eb80-8811-4982-91f8-1d887f2a2a63" providerId="ADAL" clId="{74714728-9623-44CC-83A4-EEF650E1BC88}" dt="2021-04-28T18:51:40.439" v="138" actId="732"/>
        <pc:sldMkLst>
          <pc:docMk/>
          <pc:sldMk cId="3006982678" sldId="261"/>
        </pc:sldMkLst>
        <pc:spChg chg="mod">
          <ac:chgData name="Josh Whitehead" userId="f0a9eb80-8811-4982-91f8-1d887f2a2a63" providerId="ADAL" clId="{74714728-9623-44CC-83A4-EEF650E1BC88}" dt="2021-04-28T18:43:41.484" v="80" actId="20577"/>
          <ac:spMkLst>
            <pc:docMk/>
            <pc:sldMk cId="3006982678" sldId="261"/>
            <ac:spMk id="2" creationId="{4A14C62D-4F05-4B56-ADC4-4C323C7D946E}"/>
          </ac:spMkLst>
        </pc:spChg>
        <pc:spChg chg="del">
          <ac:chgData name="Josh Whitehead" userId="f0a9eb80-8811-4982-91f8-1d887f2a2a63" providerId="ADAL" clId="{74714728-9623-44CC-83A4-EEF650E1BC88}" dt="2021-04-28T18:38:04.857" v="19" actId="22"/>
          <ac:spMkLst>
            <pc:docMk/>
            <pc:sldMk cId="3006982678" sldId="261"/>
            <ac:spMk id="3" creationId="{4C728B52-0FF8-45A5-BCDC-57C78FA441CA}"/>
          </ac:spMkLst>
        </pc:spChg>
        <pc:spChg chg="add mod">
          <ac:chgData name="Josh Whitehead" userId="f0a9eb80-8811-4982-91f8-1d887f2a2a63" providerId="ADAL" clId="{74714728-9623-44CC-83A4-EEF650E1BC88}" dt="2021-04-28T18:43:17.194" v="25" actId="20577"/>
          <ac:spMkLst>
            <pc:docMk/>
            <pc:sldMk cId="3006982678" sldId="261"/>
            <ac:spMk id="6" creationId="{3ADE9B95-1540-48AF-8A73-2FDF9F8BC4FA}"/>
          </ac:spMkLst>
        </pc:spChg>
        <pc:spChg chg="add mod">
          <ac:chgData name="Josh Whitehead" userId="f0a9eb80-8811-4982-91f8-1d887f2a2a63" providerId="ADAL" clId="{74714728-9623-44CC-83A4-EEF650E1BC88}" dt="2021-04-28T18:45:06.540" v="95" actId="1076"/>
          <ac:spMkLst>
            <pc:docMk/>
            <pc:sldMk cId="3006982678" sldId="261"/>
            <ac:spMk id="10" creationId="{CCF82967-4D19-40A0-94C0-6669DF4F615D}"/>
          </ac:spMkLst>
        </pc:spChg>
        <pc:picChg chg="add mod ord">
          <ac:chgData name="Josh Whitehead" userId="f0a9eb80-8811-4982-91f8-1d887f2a2a63" providerId="ADAL" clId="{74714728-9623-44CC-83A4-EEF650E1BC88}" dt="2021-04-28T18:44:13.413" v="82" actId="1076"/>
          <ac:picMkLst>
            <pc:docMk/>
            <pc:sldMk cId="3006982678" sldId="261"/>
            <ac:picMk id="5" creationId="{160C09E1-9D54-4772-A57E-14A0AD810CA7}"/>
          </ac:picMkLst>
        </pc:picChg>
        <pc:picChg chg="add mod modCrop">
          <ac:chgData name="Josh Whitehead" userId="f0a9eb80-8811-4982-91f8-1d887f2a2a63" providerId="ADAL" clId="{74714728-9623-44CC-83A4-EEF650E1BC88}" dt="2021-04-28T18:51:40.439" v="138" actId="732"/>
          <ac:picMkLst>
            <pc:docMk/>
            <pc:sldMk cId="3006982678" sldId="261"/>
            <ac:picMk id="7" creationId="{CAAD80F3-673E-4126-A927-38BBD1CADEB0}"/>
          </ac:picMkLst>
        </pc:picChg>
        <pc:picChg chg="add mod">
          <ac:chgData name="Josh Whitehead" userId="f0a9eb80-8811-4982-91f8-1d887f2a2a63" providerId="ADAL" clId="{74714728-9623-44CC-83A4-EEF650E1BC88}" dt="2021-04-28T18:45:03.614" v="94" actId="1076"/>
          <ac:picMkLst>
            <pc:docMk/>
            <pc:sldMk cId="3006982678" sldId="261"/>
            <ac:picMk id="9" creationId="{A5B11E3F-F1A5-4621-82FA-936CD6C637E9}"/>
          </ac:picMkLst>
        </pc:picChg>
      </pc:sldChg>
      <pc:sldChg chg="addSp delSp modSp new mod">
        <pc:chgData name="Josh Whitehead" userId="f0a9eb80-8811-4982-91f8-1d887f2a2a63" providerId="ADAL" clId="{74714728-9623-44CC-83A4-EEF650E1BC88}" dt="2021-04-28T18:50:26.388" v="136" actId="1076"/>
        <pc:sldMkLst>
          <pc:docMk/>
          <pc:sldMk cId="267675503" sldId="262"/>
        </pc:sldMkLst>
        <pc:spChg chg="mod">
          <ac:chgData name="Josh Whitehead" userId="f0a9eb80-8811-4982-91f8-1d887f2a2a63" providerId="ADAL" clId="{74714728-9623-44CC-83A4-EEF650E1BC88}" dt="2021-04-28T18:46:53.121" v="113" actId="20577"/>
          <ac:spMkLst>
            <pc:docMk/>
            <pc:sldMk cId="267675503" sldId="262"/>
            <ac:spMk id="2" creationId="{F9FAA83F-0AA6-473B-8D16-77073691F8E5}"/>
          </ac:spMkLst>
        </pc:spChg>
        <pc:spChg chg="del">
          <ac:chgData name="Josh Whitehead" userId="f0a9eb80-8811-4982-91f8-1d887f2a2a63" providerId="ADAL" clId="{74714728-9623-44CC-83A4-EEF650E1BC88}" dt="2021-04-28T18:47:26.853" v="114" actId="22"/>
          <ac:spMkLst>
            <pc:docMk/>
            <pc:sldMk cId="267675503" sldId="262"/>
            <ac:spMk id="3" creationId="{9D3C96C4-A6CD-4F24-8D05-8D9A0CBF9C7B}"/>
          </ac:spMkLst>
        </pc:spChg>
        <pc:spChg chg="del">
          <ac:chgData name="Josh Whitehead" userId="f0a9eb80-8811-4982-91f8-1d887f2a2a63" providerId="ADAL" clId="{74714728-9623-44CC-83A4-EEF650E1BC88}" dt="2021-04-28T18:49:39.888" v="121" actId="22"/>
          <ac:spMkLst>
            <pc:docMk/>
            <pc:sldMk cId="267675503" sldId="262"/>
            <ac:spMk id="4" creationId="{2781DB18-7D42-4005-892A-0BEEE4CCCFD4}"/>
          </ac:spMkLst>
        </pc:spChg>
        <pc:spChg chg="add del mod">
          <ac:chgData name="Josh Whitehead" userId="f0a9eb80-8811-4982-91f8-1d887f2a2a63" providerId="ADAL" clId="{74714728-9623-44CC-83A4-EEF650E1BC88}" dt="2021-04-28T18:47:50.072" v="117" actId="22"/>
          <ac:spMkLst>
            <pc:docMk/>
            <pc:sldMk cId="267675503" sldId="262"/>
            <ac:spMk id="8" creationId="{5CA0E645-B10E-4EDC-8D31-900C59CCDDE0}"/>
          </ac:spMkLst>
        </pc:spChg>
        <pc:spChg chg="add mod">
          <ac:chgData name="Josh Whitehead" userId="f0a9eb80-8811-4982-91f8-1d887f2a2a63" providerId="ADAL" clId="{74714728-9623-44CC-83A4-EEF650E1BC88}" dt="2021-04-28T18:50:14.818" v="132" actId="1076"/>
          <ac:spMkLst>
            <pc:docMk/>
            <pc:sldMk cId="267675503" sldId="262"/>
            <ac:spMk id="13" creationId="{FEB349FC-4562-49A3-9A76-376E2E6E82FF}"/>
          </ac:spMkLst>
        </pc:spChg>
        <pc:spChg chg="add mod">
          <ac:chgData name="Josh Whitehead" userId="f0a9eb80-8811-4982-91f8-1d887f2a2a63" providerId="ADAL" clId="{74714728-9623-44CC-83A4-EEF650E1BC88}" dt="2021-04-28T18:50:19.080" v="134" actId="1076"/>
          <ac:spMkLst>
            <pc:docMk/>
            <pc:sldMk cId="267675503" sldId="262"/>
            <ac:spMk id="14" creationId="{48D2ECA2-33C3-4DE5-8AEF-4471415A0324}"/>
          </ac:spMkLst>
        </pc:spChg>
        <pc:picChg chg="add del mod ord">
          <ac:chgData name="Josh Whitehead" userId="f0a9eb80-8811-4982-91f8-1d887f2a2a63" providerId="ADAL" clId="{74714728-9623-44CC-83A4-EEF650E1BC88}" dt="2021-04-28T18:47:38.045" v="116" actId="478"/>
          <ac:picMkLst>
            <pc:docMk/>
            <pc:sldMk cId="267675503" sldId="262"/>
            <ac:picMk id="6" creationId="{F2D27E98-A6B1-40E2-97FE-0BFA347C99AA}"/>
          </ac:picMkLst>
        </pc:picChg>
        <pc:picChg chg="add mod ord">
          <ac:chgData name="Josh Whitehead" userId="f0a9eb80-8811-4982-91f8-1d887f2a2a63" providerId="ADAL" clId="{74714728-9623-44CC-83A4-EEF650E1BC88}" dt="2021-04-28T18:50:12.194" v="131" actId="1076"/>
          <ac:picMkLst>
            <pc:docMk/>
            <pc:sldMk cId="267675503" sldId="262"/>
            <ac:picMk id="10" creationId="{8501A16F-1261-4525-B156-FF5A9344A303}"/>
          </ac:picMkLst>
        </pc:picChg>
        <pc:picChg chg="add mod ord">
          <ac:chgData name="Josh Whitehead" userId="f0a9eb80-8811-4982-91f8-1d887f2a2a63" providerId="ADAL" clId="{74714728-9623-44CC-83A4-EEF650E1BC88}" dt="2021-04-28T18:50:17.116" v="133" actId="1076"/>
          <ac:picMkLst>
            <pc:docMk/>
            <pc:sldMk cId="267675503" sldId="262"/>
            <ac:picMk id="12" creationId="{DF05DF94-4510-4567-9306-FA24C6FAA04D}"/>
          </ac:picMkLst>
        </pc:picChg>
        <pc:picChg chg="add mod">
          <ac:chgData name="Josh Whitehead" userId="f0a9eb80-8811-4982-91f8-1d887f2a2a63" providerId="ADAL" clId="{74714728-9623-44CC-83A4-EEF650E1BC88}" dt="2021-04-28T18:50:26.388" v="136" actId="1076"/>
          <ac:picMkLst>
            <pc:docMk/>
            <pc:sldMk cId="267675503" sldId="262"/>
            <ac:picMk id="15" creationId="{2AEDA4E7-07C9-436F-9AFB-781059EC30E3}"/>
          </ac:picMkLst>
        </pc:picChg>
      </pc:sldChg>
      <pc:sldChg chg="new del">
        <pc:chgData name="Josh Whitehead" userId="f0a9eb80-8811-4982-91f8-1d887f2a2a63" providerId="ADAL" clId="{74714728-9623-44CC-83A4-EEF650E1BC88}" dt="2021-04-28T18:46:43.571" v="97" actId="680"/>
        <pc:sldMkLst>
          <pc:docMk/>
          <pc:sldMk cId="399386544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640E-7CCE-48B4-AB88-45556EEC4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94EC-64B1-48DB-8DCE-2713EAE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7CD7-4B99-42DF-8FB8-937BE90A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D5E2-CAE2-4F75-84A4-9789B5D5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8571-FC2A-44E2-A058-AC52A67F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D31A-E24B-4EE2-9B39-58ED0708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B3EF-1AE6-4DC2-B81D-E57C853A2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471E-A933-4E4F-8D93-D6F1984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6C5F-40D6-4CA2-AE6A-7771B3AE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68C2-187E-4639-88EA-805955CF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9F0E5-864D-4C79-A7A3-46D3DA98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FB41-1562-407F-BBB4-B1FF870A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413A-AAFF-47F5-8FAD-283C481C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69FC-4249-4F4A-BFBE-585B4799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44C7-D71D-4011-9813-682B2D5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7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27EA-C551-4EF7-B045-99B0B410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14CB-11FB-424A-BBDF-2ED5627F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E7D7-E319-4CE3-92D4-79BEFADC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7A2F-4EC0-4BB2-9D55-CB4B7A5E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CE73-F336-4F12-BE27-A5959025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82F0-DBC7-4350-A751-1F9F9F1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A40C-466C-424B-A5F9-11F264D7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E400-537F-4FC6-B0A6-D96048FC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0B9C-375F-42DC-9F24-8B6E8D2E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8138-3F4E-471C-99B6-BD2F4234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8632-B584-4A05-AEAD-13EF4BE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5B7F-88EF-475A-A8DB-813C1028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F18-5A7C-4048-9028-7FB81C8A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124A3-2F12-4AEA-B24E-26CF5474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A9DB-2FFB-4396-9F5D-A4F255EC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E5C36-350A-47D5-A19A-3A48AD4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7083-3C45-4D22-9BEE-33DBD8C2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0DB6-E2BE-4B56-92A5-B6FF3748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611-AD1E-404B-BFB2-A899D023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C9FA-1BEA-4588-813F-77FBB5E2A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D5D15-2A40-40DE-9707-CD1D02B6D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79FEB-578F-4699-B002-B5A40351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125F8-314F-4E70-810B-5F8F2AA8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C92C4-5F2F-4E4D-97FA-2E715A24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909-80C7-4D93-B120-9B70450D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BEF46-A80A-4EE4-8C1C-4126A950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6DC9C-D4A8-4B07-B553-21CB7486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395D2-6E3A-4B4F-B191-08C1636F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C17F0-B422-4C24-87BF-30B65DF7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A14D-0C51-40EC-9CED-420D4D32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2C19-1F4C-4479-AEC7-40EC4C17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E25E-178D-4CB3-9CCA-EE524E52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C8E2-C436-4EDF-985A-2B637E9D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F8A8-CF89-4DFE-9601-CFDAACD0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3A8B5-5652-42A5-9AE0-99EB915D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02636-4794-423B-9899-89848618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9435-3D22-4146-AE34-1AC4D1F1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9700-0CC2-4ECB-AD8C-50680736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1FB2D-18A3-4638-9C2C-D7B513130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457D-7E8D-4F2C-8BBA-1294B6614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B723D-F7E0-485E-9E19-C16C952E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B302-EC93-415C-86DD-E7BB0804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E578E-3B8F-42DB-9321-3DA365C7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ACE71-11A2-431F-9481-15D7FFED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966CD-61FD-491A-8C42-76B42DD55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3E85-555B-49F3-93ED-BE09A2A8F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A916-A2DB-4CB5-AC4D-F62220709D2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4589-B983-475E-A5B2-9973DCE47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FB0E-793A-445D-B9B8-CD1702C1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3F6A-976F-44EF-BC12-4DFE6C6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040E-7B1E-4CA5-B208-0F58049EF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w/ </a:t>
            </a:r>
            <a:r>
              <a:rPr lang="en-US" dirty="0" err="1"/>
              <a:t>EVAGreen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0BDDD-05A2-4D0F-A85C-D5FE49179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F09F-B7EA-4CF3-8B82-AFD5142D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93DC-254E-4AF0-9BF0-88767AFA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1e3 copies Lambda Template</a:t>
            </a:r>
          </a:p>
          <a:p>
            <a:r>
              <a:rPr lang="en-US" dirty="0"/>
              <a:t>0.5 </a:t>
            </a:r>
            <a:r>
              <a:rPr lang="en-US" dirty="0" err="1"/>
              <a:t>uM</a:t>
            </a:r>
            <a:r>
              <a:rPr lang="en-US" dirty="0"/>
              <a:t> Primer</a:t>
            </a:r>
          </a:p>
          <a:p>
            <a:r>
              <a:rPr lang="en-US" dirty="0"/>
              <a:t>1x </a:t>
            </a:r>
            <a:r>
              <a:rPr lang="en-US" dirty="0" err="1"/>
              <a:t>PrimeTime</a:t>
            </a:r>
            <a:r>
              <a:rPr lang="en-US" dirty="0"/>
              <a:t> MM (IDT)</a:t>
            </a:r>
          </a:p>
          <a:p>
            <a:r>
              <a:rPr lang="en-US" dirty="0"/>
              <a:t>1x or 0.5x Dye (</a:t>
            </a:r>
            <a:r>
              <a:rPr lang="en-US" dirty="0" err="1"/>
              <a:t>EVAGreen</a:t>
            </a:r>
            <a:r>
              <a:rPr lang="en-US" dirty="0"/>
              <a:t> or </a:t>
            </a:r>
            <a:r>
              <a:rPr lang="en-US" dirty="0" err="1"/>
              <a:t>LCGreen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10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11E0-4DD7-4375-BFC4-7EED3CB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A5652D-D4FD-4C50-8653-0F95C529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72" y="1900270"/>
            <a:ext cx="6198590" cy="33808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9E40C-06C8-43CB-A1CA-C91B5D862A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5731" b="-1993"/>
          <a:stretch/>
        </p:blipFill>
        <p:spPr>
          <a:xfrm>
            <a:off x="1367141" y="5490708"/>
            <a:ext cx="1432044" cy="1301977"/>
          </a:xfrm>
          <a:prstGeom prst="rect">
            <a:avLst/>
          </a:prstGeom>
        </p:spPr>
      </p:pic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E4E48431-E714-44F6-A502-467B59E99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219598"/>
              </p:ext>
            </p:extLst>
          </p:nvPr>
        </p:nvGraphicFramePr>
        <p:xfrm>
          <a:off x="6991274" y="3128779"/>
          <a:ext cx="2194671" cy="948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57">
                  <a:extLst>
                    <a:ext uri="{9D8B030D-6E8A-4147-A177-3AD203B41FA5}">
                      <a16:colId xmlns:a16="http://schemas.microsoft.com/office/drawing/2014/main" val="2858605554"/>
                    </a:ext>
                  </a:extLst>
                </a:gridCol>
                <a:gridCol w="731557">
                  <a:extLst>
                    <a:ext uri="{9D8B030D-6E8A-4147-A177-3AD203B41FA5}">
                      <a16:colId xmlns:a16="http://schemas.microsoft.com/office/drawing/2014/main" val="776772731"/>
                    </a:ext>
                  </a:extLst>
                </a:gridCol>
                <a:gridCol w="731557">
                  <a:extLst>
                    <a:ext uri="{9D8B030D-6E8A-4147-A177-3AD203B41FA5}">
                      <a16:colId xmlns:a16="http://schemas.microsoft.com/office/drawing/2014/main" val="3155741729"/>
                    </a:ext>
                  </a:extLst>
                </a:gridCol>
              </a:tblGrid>
              <a:tr h="2308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EVA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880200"/>
                  </a:ext>
                </a:extLst>
              </a:tr>
              <a:tr h="358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21.62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016482"/>
                  </a:ext>
                </a:extLst>
              </a:tr>
              <a:tr h="358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21.77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22.53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15385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377B64AE-E34B-4AC1-A6A0-394A3B0DD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22636"/>
              </p:ext>
            </p:extLst>
          </p:nvPr>
        </p:nvGraphicFramePr>
        <p:xfrm>
          <a:off x="9652423" y="3116353"/>
          <a:ext cx="2320290" cy="948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59590636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882336992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517033316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600129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57356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11.5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391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AB1EFAA-5067-4A7D-85DB-F21A201CC3E1}"/>
              </a:ext>
            </a:extLst>
          </p:cNvPr>
          <p:cNvSpPr txBox="1"/>
          <p:nvPr/>
        </p:nvSpPr>
        <p:spPr>
          <a:xfrm>
            <a:off x="7765831" y="2711701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58D18-1C76-42B1-8887-874377B8ED2D}"/>
              </a:ext>
            </a:extLst>
          </p:cNvPr>
          <p:cNvSpPr txBox="1"/>
          <p:nvPr/>
        </p:nvSpPr>
        <p:spPr>
          <a:xfrm>
            <a:off x="10456178" y="2711701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Fmax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080E3E-BB09-4DE8-8891-F89F17E10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18051"/>
              </p:ext>
            </p:extLst>
          </p:nvPr>
        </p:nvGraphicFramePr>
        <p:xfrm>
          <a:off x="7825073" y="5078634"/>
          <a:ext cx="3181284" cy="84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428">
                  <a:extLst>
                    <a:ext uri="{9D8B030D-6E8A-4147-A177-3AD203B41FA5}">
                      <a16:colId xmlns:a16="http://schemas.microsoft.com/office/drawing/2014/main" val="1078358244"/>
                    </a:ext>
                  </a:extLst>
                </a:gridCol>
                <a:gridCol w="1060428">
                  <a:extLst>
                    <a:ext uri="{9D8B030D-6E8A-4147-A177-3AD203B41FA5}">
                      <a16:colId xmlns:a16="http://schemas.microsoft.com/office/drawing/2014/main" val="3356730867"/>
                    </a:ext>
                  </a:extLst>
                </a:gridCol>
                <a:gridCol w="1060428">
                  <a:extLst>
                    <a:ext uri="{9D8B030D-6E8A-4147-A177-3AD203B41FA5}">
                      <a16:colId xmlns:a16="http://schemas.microsoft.com/office/drawing/2014/main" val="4208779023"/>
                    </a:ext>
                  </a:extLst>
                </a:gridCol>
              </a:tblGrid>
              <a:tr h="3492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1x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77480"/>
                  </a:ext>
                </a:extLst>
              </a:tr>
              <a:tr h="2498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∆Cp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594423"/>
                  </a:ext>
                </a:extLst>
              </a:tr>
              <a:tr h="2498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∆Fmax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11.9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642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BBA012D-B282-4F39-89C3-CBA92F5B840B}"/>
              </a:ext>
            </a:extLst>
          </p:cNvPr>
          <p:cNvSpPr txBox="1"/>
          <p:nvPr/>
        </p:nvSpPr>
        <p:spPr>
          <a:xfrm>
            <a:off x="5081986" y="5569545"/>
            <a:ext cx="213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EVAGreen</a:t>
            </a:r>
            <a:r>
              <a:rPr lang="en-US" dirty="0"/>
              <a:t> had a lower Cp and higher Fmax than </a:t>
            </a:r>
            <a:r>
              <a:rPr lang="en-US" dirty="0" err="1"/>
              <a:t>LCGreen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64D6F-7DD2-4DEB-B91B-6268569987E8}"/>
              </a:ext>
            </a:extLst>
          </p:cNvPr>
          <p:cNvSpPr txBox="1"/>
          <p:nvPr/>
        </p:nvSpPr>
        <p:spPr>
          <a:xfrm>
            <a:off x="978450" y="2342369"/>
            <a:ext cx="5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530</a:t>
            </a:r>
          </a:p>
        </p:txBody>
      </p:sp>
    </p:spTree>
    <p:extLst>
      <p:ext uri="{BB962C8B-B14F-4D97-AF65-F5344CB8AC3E}">
        <p14:creationId xmlns:p14="http://schemas.microsoft.com/office/powerpoint/2010/main" val="233109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62D-4F05-4B56-ADC4-4C323C7D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C09E1-9D54-4772-A57E-14A0AD810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9" y="2010083"/>
            <a:ext cx="5595418" cy="31145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E9B95-1540-48AF-8A73-2FDF9F8BC4FA}"/>
              </a:ext>
            </a:extLst>
          </p:cNvPr>
          <p:cNvSpPr txBox="1"/>
          <p:nvPr/>
        </p:nvSpPr>
        <p:spPr>
          <a:xfrm>
            <a:off x="998376" y="2323322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D80F3-673E-4126-A927-38BBD1CAD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4460" b="-3842"/>
          <a:stretch/>
        </p:blipFill>
        <p:spPr>
          <a:xfrm>
            <a:off x="4776603" y="5369412"/>
            <a:ext cx="1465577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11E3F-F1A5-4621-82FA-936CD6C6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705" y="2010083"/>
            <a:ext cx="5858494" cy="3240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82967-4D19-40A0-94C0-6669DF4F615D}"/>
              </a:ext>
            </a:extLst>
          </p:cNvPr>
          <p:cNvSpPr txBox="1"/>
          <p:nvPr/>
        </p:nvSpPr>
        <p:spPr>
          <a:xfrm>
            <a:off x="6593794" y="2323322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705</a:t>
            </a:r>
          </a:p>
        </p:txBody>
      </p:sp>
    </p:spTree>
    <p:extLst>
      <p:ext uri="{BB962C8B-B14F-4D97-AF65-F5344CB8AC3E}">
        <p14:creationId xmlns:p14="http://schemas.microsoft.com/office/powerpoint/2010/main" val="300698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F173-514A-462B-B0CC-CDC14E80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C4923-16A1-47FB-97BD-DF6B800F6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41" y="1412953"/>
            <a:ext cx="6456757" cy="40320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C8DE0-D266-4FF6-A205-0C4A45992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6355" b="-3842"/>
          <a:stretch/>
        </p:blipFill>
        <p:spPr>
          <a:xfrm>
            <a:off x="955868" y="5532437"/>
            <a:ext cx="1415585" cy="1325563"/>
          </a:xfrm>
          <a:prstGeom prst="rect">
            <a:avLst/>
          </a:prstGeom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C3B8FF0-B437-4AD7-AFBA-0A0A6A5AF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529170"/>
              </p:ext>
            </p:extLst>
          </p:nvPr>
        </p:nvGraphicFramePr>
        <p:xfrm>
          <a:off x="8674361" y="2438139"/>
          <a:ext cx="2320290" cy="915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59590636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882336992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517033316"/>
                    </a:ext>
                  </a:extLst>
                </a:gridCol>
              </a:tblGrid>
              <a:tr h="2829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EVA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600129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81.55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57356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79.92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81.15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391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F13562-1EB3-4D44-8301-F636A5857241}"/>
              </a:ext>
            </a:extLst>
          </p:cNvPr>
          <p:cNvSpPr txBox="1"/>
          <p:nvPr/>
        </p:nvSpPr>
        <p:spPr>
          <a:xfrm>
            <a:off x="9569081" y="1963637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7DF0902-8E6F-48D8-B952-7B1C23427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068322"/>
              </p:ext>
            </p:extLst>
          </p:nvPr>
        </p:nvGraphicFramePr>
        <p:xfrm>
          <a:off x="9033510" y="4220511"/>
          <a:ext cx="2320290" cy="63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59590636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882336992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517033316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1x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0.5x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600129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∆Tm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5735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D7FA6C-E81A-41D4-B954-592905E7AF2E}"/>
              </a:ext>
            </a:extLst>
          </p:cNvPr>
          <p:cNvSpPr txBox="1"/>
          <p:nvPr/>
        </p:nvSpPr>
        <p:spPr>
          <a:xfrm>
            <a:off x="3959182" y="5653435"/>
            <a:ext cx="213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EVAGreen</a:t>
            </a:r>
            <a:r>
              <a:rPr lang="en-US" dirty="0"/>
              <a:t> had a lower Tm than </a:t>
            </a:r>
            <a:r>
              <a:rPr lang="en-US" dirty="0" err="1"/>
              <a:t>LCGreen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3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A83F-0AA6-473B-8D16-77073691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 Cont’d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05DF94-4510-4567-9306-FA24C6FAA0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569244"/>
            <a:ext cx="5827719" cy="335017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01A16F-1261-4525-B156-FF5A9344A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2082" y="1569245"/>
            <a:ext cx="5760883" cy="335017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B349FC-4562-49A3-9A76-376E2E6E82FF}"/>
              </a:ext>
            </a:extLst>
          </p:cNvPr>
          <p:cNvSpPr txBox="1"/>
          <p:nvPr/>
        </p:nvSpPr>
        <p:spPr>
          <a:xfrm>
            <a:off x="914401" y="2128839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2ECA2-33C3-4DE5-8AEF-4471415A0324}"/>
              </a:ext>
            </a:extLst>
          </p:cNvPr>
          <p:cNvSpPr txBox="1"/>
          <p:nvPr/>
        </p:nvSpPr>
        <p:spPr>
          <a:xfrm>
            <a:off x="6675284" y="1946490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EDA4E7-07C9-436F-9AFB-781059EC3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6355" b="-3842"/>
          <a:stretch/>
        </p:blipFill>
        <p:spPr>
          <a:xfrm>
            <a:off x="5388207" y="5175223"/>
            <a:ext cx="141558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Lambda w/ EVAGreen</vt:lpstr>
      <vt:lpstr>Reaction Components</vt:lpstr>
      <vt:lpstr>Amplification Data</vt:lpstr>
      <vt:lpstr>Amplification Cont’d</vt:lpstr>
      <vt:lpstr>Melting Data</vt:lpstr>
      <vt:lpstr>Melting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Whitehead</dc:creator>
  <cp:lastModifiedBy>Josh Whitehead</cp:lastModifiedBy>
  <cp:revision>3</cp:revision>
  <dcterms:created xsi:type="dcterms:W3CDTF">2021-04-21T20:05:46Z</dcterms:created>
  <dcterms:modified xsi:type="dcterms:W3CDTF">2021-04-28T18:58:11Z</dcterms:modified>
</cp:coreProperties>
</file>