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Whitehead" userId="f0a9eb80-8811-4982-91f8-1d887f2a2a63" providerId="ADAL" clId="{2E2D16A1-4916-46C8-A62F-86F22AD35AAA}"/>
    <pc:docChg chg="custSel addSld modSld">
      <pc:chgData name="Josh Whitehead" userId="f0a9eb80-8811-4982-91f8-1d887f2a2a63" providerId="ADAL" clId="{2E2D16A1-4916-46C8-A62F-86F22AD35AAA}" dt="2021-04-26T20:14:05.220" v="90" actId="20577"/>
      <pc:docMkLst>
        <pc:docMk/>
      </pc:docMkLst>
      <pc:sldChg chg="modSp new mod">
        <pc:chgData name="Josh Whitehead" userId="f0a9eb80-8811-4982-91f8-1d887f2a2a63" providerId="ADAL" clId="{2E2D16A1-4916-46C8-A62F-86F22AD35AAA}" dt="2021-04-26T20:14:05.220" v="90" actId="20577"/>
        <pc:sldMkLst>
          <pc:docMk/>
          <pc:sldMk cId="1951195103" sldId="260"/>
        </pc:sldMkLst>
        <pc:spChg chg="mod">
          <ac:chgData name="Josh Whitehead" userId="f0a9eb80-8811-4982-91f8-1d887f2a2a63" providerId="ADAL" clId="{2E2D16A1-4916-46C8-A62F-86F22AD35AAA}" dt="2021-04-26T20:13:21.251" v="18" actId="20577"/>
          <ac:spMkLst>
            <pc:docMk/>
            <pc:sldMk cId="1951195103" sldId="260"/>
            <ac:spMk id="2" creationId="{BB6D0A47-F841-4859-9727-87242F2CDCAC}"/>
          </ac:spMkLst>
        </pc:spChg>
        <pc:spChg chg="mod">
          <ac:chgData name="Josh Whitehead" userId="f0a9eb80-8811-4982-91f8-1d887f2a2a63" providerId="ADAL" clId="{2E2D16A1-4916-46C8-A62F-86F22AD35AAA}" dt="2021-04-26T20:14:05.220" v="90" actId="20577"/>
          <ac:spMkLst>
            <pc:docMk/>
            <pc:sldMk cId="1951195103" sldId="260"/>
            <ac:spMk id="3" creationId="{63680051-9E05-4F30-9C6B-503D1103B9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5A83-9738-4DA8-BD38-CA86BCB4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21D5-8283-4A31-B41B-4E6EBEFE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A49B-0B79-458C-A66D-CC38FD90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4612-CFE2-4650-9F3E-DAB1FDED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437D-D0F6-400B-9A2D-93652DAA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74CE-7F42-47F3-9705-CC6944D5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9BC56-3D9F-42D2-979A-F147C084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C691-3A26-4AAE-B909-E149E1EB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CE90-D94E-474E-BA3A-178299DC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48D3-06AC-4A65-A48C-E88BE7E8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91846-7BC9-43BC-B340-C26E761A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9315F-A51C-49AC-9801-1F870551C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8186-FA76-45A3-B26B-6ACE63CB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1B1F-9557-4EA7-B9A0-62A749EA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85F4-1C6A-44A5-850F-41797D4F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12D0-9696-4B84-AEE9-13C69E10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5316-D971-4325-88EF-A6620E5A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08D6-1ED6-48C2-BA2F-AD8B4D4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7E6E-68FA-4F9D-A4D3-47CE38DD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0B8A-9845-4251-A23B-E741BFA2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972E-6A05-470C-A2CE-72F65DF0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1B1F-E535-44D1-B08A-E07791CD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F19C-F77F-4A68-ABE9-A6A26F4E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E715-0505-4751-9EC9-9474FA94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1DBD-62FD-41FB-8F5E-4F5E0198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1C6-8CCF-4DD3-B560-23F21A76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219A-93E1-4671-90E0-76B9D3911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2885C-39D3-4FC4-A6C6-B23E8773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630CE-8F69-4885-B7D7-923A153C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F9D1-38BA-48CC-A5EE-B1E7864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43679-3DB6-4EF1-8466-D7AD85AF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6236-051F-437E-BFB6-73F00EBD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3C4F-EBA3-4537-A336-B17AF81C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B52B-DA26-488E-B6C0-1808865A7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C4A37-0F34-432C-8641-1D0CAAA13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0CE1F-AD3C-475C-959C-F918F45FE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45AEE-D076-4268-ACF9-44EA073A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15677-45B0-4F5C-967F-6498BCD3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B43EF-5440-4244-85AF-8EA72EA5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2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EB6D-41B4-47A3-8FE5-1893BC8C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3EFC7-FE23-4F18-A266-797BAABC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EDC25-A246-451B-9565-72EA88FA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A052E-8EBD-4886-A8EE-83936FB3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45F26-0E5F-4B84-BF2C-41B24A61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9C5E2-3958-4BEB-B261-247DF0FA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F282-3585-4EB7-A7E0-28C7BAB6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E63E-B444-4E3A-B3BA-0CA51C69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6701-365E-4D1B-AEB7-53DBB22A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DEBC-9CB7-4F9C-AAA5-06B34FAA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4D20-A3E4-4194-8D47-72285C70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1327-DD98-4C03-996C-0FBA5A06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DEA9-2B3B-470C-9631-2352239C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9CC-2E89-4693-8F93-944FCD8F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FDAF0-8339-4F00-AE9A-08780E30D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B05CF-59A1-49F9-AAA4-029429E9C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910B4-0F91-45F7-8AD1-1823BFBC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7E22-1EEE-4BC0-B41C-00486D55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7097F-76BC-460C-B353-4C28D7CB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441-6DA0-4C10-A617-98418023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60D91-A829-43F6-B279-F8987050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A8CD-A70E-44E6-9CF9-A7349763F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22F0-40E4-4CA5-A2F1-18F87A065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6BC8-B91B-4550-AD2B-F3302CB7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449C-10A0-4652-9533-E097AF33B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D612-B874-4C2D-A653-422DDC0F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65C-C308-43EA-BFFA-1BF39F03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MS2 +PK/Saliva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4BC21-5DFA-42AA-8CA0-15B2671FB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 Samples</a:t>
            </a:r>
          </a:p>
        </p:txBody>
      </p:sp>
    </p:spTree>
    <p:extLst>
      <p:ext uri="{BB962C8B-B14F-4D97-AF65-F5344CB8AC3E}">
        <p14:creationId xmlns:p14="http://schemas.microsoft.com/office/powerpoint/2010/main" val="35358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0B00-DC07-4FC3-B3E0-ED8AC46F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0B5C-CA8C-4DF3-9E04-D09B2151C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1e3 pfu/</a:t>
            </a:r>
            <a:r>
              <a:rPr lang="en-US" sz="2400" dirty="0" err="1"/>
              <a:t>rxn</a:t>
            </a:r>
            <a:r>
              <a:rPr lang="en-US" sz="2400" dirty="0"/>
              <a:t> MS2 template</a:t>
            </a:r>
          </a:p>
          <a:p>
            <a:r>
              <a:rPr lang="en-US" sz="2400" dirty="0"/>
              <a:t>0.90 </a:t>
            </a:r>
            <a:r>
              <a:rPr lang="en-US" sz="2400" dirty="0" err="1"/>
              <a:t>uM</a:t>
            </a:r>
            <a:r>
              <a:rPr lang="en-US" sz="2400" dirty="0"/>
              <a:t> primer</a:t>
            </a:r>
          </a:p>
          <a:p>
            <a:r>
              <a:rPr lang="en-US" sz="2400" dirty="0"/>
              <a:t>0.125 </a:t>
            </a:r>
            <a:r>
              <a:rPr lang="en-US" sz="2400" dirty="0" err="1"/>
              <a:t>uM</a:t>
            </a:r>
            <a:r>
              <a:rPr lang="en-US" sz="2400" dirty="0"/>
              <a:t> probe</a:t>
            </a:r>
          </a:p>
          <a:p>
            <a:r>
              <a:rPr lang="en-US" sz="2400" dirty="0"/>
              <a:t>3.2 U/</a:t>
            </a:r>
            <a:r>
              <a:rPr lang="en-US" sz="2400" dirty="0" err="1"/>
              <a:t>uL</a:t>
            </a:r>
            <a:r>
              <a:rPr lang="en-US" sz="2400" dirty="0"/>
              <a:t> RT</a:t>
            </a:r>
          </a:p>
          <a:p>
            <a:r>
              <a:rPr lang="en-US" sz="2400" dirty="0"/>
              <a:t>1x Promega Buffer</a:t>
            </a:r>
          </a:p>
          <a:p>
            <a:r>
              <a:rPr lang="en-US" sz="2400" dirty="0"/>
              <a:t>60% saliva</a:t>
            </a:r>
          </a:p>
          <a:p>
            <a:r>
              <a:rPr lang="en-US" sz="2400" dirty="0"/>
              <a:t>1/100 dilution Protease K (0.20 ug/</a:t>
            </a:r>
            <a:r>
              <a:rPr lang="en-US" sz="2400" dirty="0" err="1"/>
              <a:t>uL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ACDA3-3433-43E0-8A27-D7BFF55A05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Heat template</a:t>
            </a:r>
          </a:p>
          <a:p>
            <a:pPr lvl="1"/>
            <a:r>
              <a:rPr lang="en-US" sz="2000" dirty="0"/>
              <a:t>95°C for 5 min</a:t>
            </a:r>
          </a:p>
          <a:p>
            <a:r>
              <a:rPr lang="en-US" sz="2400" dirty="0"/>
              <a:t>Combine primer, probe, template, RT</a:t>
            </a:r>
          </a:p>
          <a:p>
            <a:r>
              <a:rPr lang="en-US" sz="2400" dirty="0"/>
              <a:t>Treat saliva with PK</a:t>
            </a:r>
          </a:p>
          <a:p>
            <a:pPr lvl="1"/>
            <a:r>
              <a:rPr lang="en-US" sz="2000" dirty="0"/>
              <a:t>65°C for 5 min</a:t>
            </a:r>
          </a:p>
          <a:p>
            <a:pPr lvl="1"/>
            <a:r>
              <a:rPr lang="en-US" sz="2000" dirty="0"/>
              <a:t>95°C for 5 min</a:t>
            </a:r>
          </a:p>
          <a:p>
            <a:r>
              <a:rPr lang="en-US" sz="2400" dirty="0"/>
              <a:t>Add saliva to MM</a:t>
            </a:r>
          </a:p>
        </p:txBody>
      </p:sp>
    </p:spTree>
    <p:extLst>
      <p:ext uri="{BB962C8B-B14F-4D97-AF65-F5344CB8AC3E}">
        <p14:creationId xmlns:p14="http://schemas.microsoft.com/office/powerpoint/2010/main" val="6513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D711-00D7-4F68-8159-B227E00C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D15D-5C42-426A-B4F3-0526972D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45°C for 1 min</a:t>
            </a:r>
          </a:p>
          <a:p>
            <a:r>
              <a:rPr lang="en-US" dirty="0"/>
              <a:t>95°C for 1 min</a:t>
            </a:r>
          </a:p>
          <a:p>
            <a:r>
              <a:rPr lang="en-US" dirty="0"/>
              <a:t>50 cycles</a:t>
            </a:r>
          </a:p>
          <a:p>
            <a:pPr lvl="1"/>
            <a:r>
              <a:rPr lang="en-US" dirty="0"/>
              <a:t>95°C for 1 sec</a:t>
            </a:r>
          </a:p>
          <a:p>
            <a:pPr lvl="1"/>
            <a:r>
              <a:rPr lang="en-US" dirty="0"/>
              <a:t>60°C for 1 sec</a:t>
            </a:r>
          </a:p>
        </p:txBody>
      </p:sp>
    </p:spTree>
    <p:extLst>
      <p:ext uri="{BB962C8B-B14F-4D97-AF65-F5344CB8AC3E}">
        <p14:creationId xmlns:p14="http://schemas.microsoft.com/office/powerpoint/2010/main" val="20647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DBA7-9EAE-4FF4-A08C-4C9CB54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17963-949C-4938-B4F8-B069CE255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70" y="1825625"/>
            <a:ext cx="781729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F8E7B-AF0C-4F69-B10E-E0C7AA112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8" t="-3" r="49706" b="-701"/>
          <a:stretch/>
        </p:blipFill>
        <p:spPr>
          <a:xfrm>
            <a:off x="8288322" y="1825625"/>
            <a:ext cx="1308683" cy="239833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A3BDC5E-552C-4C4A-9795-70C3E79BE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79614"/>
              </p:ext>
            </p:extLst>
          </p:nvPr>
        </p:nvGraphicFramePr>
        <p:xfrm>
          <a:off x="9664117" y="3024792"/>
          <a:ext cx="2433741" cy="343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7">
                  <a:extLst>
                    <a:ext uri="{9D8B030D-6E8A-4147-A177-3AD203B41FA5}">
                      <a16:colId xmlns:a16="http://schemas.microsoft.com/office/drawing/2014/main" val="445360932"/>
                    </a:ext>
                  </a:extLst>
                </a:gridCol>
                <a:gridCol w="811247">
                  <a:extLst>
                    <a:ext uri="{9D8B030D-6E8A-4147-A177-3AD203B41FA5}">
                      <a16:colId xmlns:a16="http://schemas.microsoft.com/office/drawing/2014/main" val="1104453577"/>
                    </a:ext>
                  </a:extLst>
                </a:gridCol>
                <a:gridCol w="811247">
                  <a:extLst>
                    <a:ext uri="{9D8B030D-6E8A-4147-A177-3AD203B41FA5}">
                      <a16:colId xmlns:a16="http://schemas.microsoft.com/office/drawing/2014/main" val="2834153143"/>
                    </a:ext>
                  </a:extLst>
                </a:gridCol>
              </a:tblGrid>
              <a:tr h="413547">
                <a:tc>
                  <a:txBody>
                    <a:bodyPr/>
                    <a:lstStyle/>
                    <a:p>
                      <a:r>
                        <a:rPr lang="en-US" sz="12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20066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05841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279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5329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24883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153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2773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5183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272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54763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98840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05540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96213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20577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r>
                        <a:rPr lang="en-US" sz="1200" dirty="0"/>
                        <a:t>NTC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7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0A47-F841-4859-9727-87242F2C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0051-9E05-4F30-9C6B-503D1103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Swish &amp; Spit</a:t>
            </a:r>
          </a:p>
          <a:p>
            <a:r>
              <a:rPr lang="en-US" dirty="0"/>
              <a:t>PK inhibitor</a:t>
            </a:r>
          </a:p>
          <a:p>
            <a:r>
              <a:rPr lang="en-US"/>
              <a:t>Treat saliva @ 62</a:t>
            </a:r>
          </a:p>
        </p:txBody>
      </p:sp>
    </p:spTree>
    <p:extLst>
      <p:ext uri="{BB962C8B-B14F-4D97-AF65-F5344CB8AC3E}">
        <p14:creationId xmlns:p14="http://schemas.microsoft.com/office/powerpoint/2010/main" val="195119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149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MS2 +PK/Saliva</vt:lpstr>
      <vt:lpstr>Reaction setup</vt:lpstr>
      <vt:lpstr>PCR Protocol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MS2 +PK/Saliva</dc:title>
  <dc:creator>Josh Whitehead</dc:creator>
  <cp:lastModifiedBy>Josh Whitehead</cp:lastModifiedBy>
  <cp:revision>3</cp:revision>
  <dcterms:created xsi:type="dcterms:W3CDTF">2021-04-26T17:57:28Z</dcterms:created>
  <dcterms:modified xsi:type="dcterms:W3CDTF">2021-04-26T20:14:05Z</dcterms:modified>
</cp:coreProperties>
</file>