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62" r:id="rId6"/>
    <p:sldId id="263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EEB3D-079F-4C21-A117-E5752D20A826}" v="34" dt="2021-03-30T23:43:15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Whitehead" userId="f0a9eb80-8811-4982-91f8-1d887f2a2a63" providerId="ADAL" clId="{EDAEEB3D-079F-4C21-A117-E5752D20A826}"/>
    <pc:docChg chg="undo custSel addSld delSld modSld sldOrd">
      <pc:chgData name="Josh Whitehead" userId="f0a9eb80-8811-4982-91f8-1d887f2a2a63" providerId="ADAL" clId="{EDAEEB3D-079F-4C21-A117-E5752D20A826}" dt="2021-03-30T23:48:58.162" v="2484" actId="1076"/>
      <pc:docMkLst>
        <pc:docMk/>
      </pc:docMkLst>
      <pc:sldChg chg="modSp mod">
        <pc:chgData name="Josh Whitehead" userId="f0a9eb80-8811-4982-91f8-1d887f2a2a63" providerId="ADAL" clId="{EDAEEB3D-079F-4C21-A117-E5752D20A826}" dt="2021-03-30T23:24:52.584" v="1562" actId="20577"/>
        <pc:sldMkLst>
          <pc:docMk/>
          <pc:sldMk cId="2056937061" sldId="256"/>
        </pc:sldMkLst>
        <pc:spChg chg="mod">
          <ac:chgData name="Josh Whitehead" userId="f0a9eb80-8811-4982-91f8-1d887f2a2a63" providerId="ADAL" clId="{EDAEEB3D-079F-4C21-A117-E5752D20A826}" dt="2021-03-30T23:24:52.584" v="1562" actId="20577"/>
          <ac:spMkLst>
            <pc:docMk/>
            <pc:sldMk cId="2056937061" sldId="256"/>
            <ac:spMk id="2" creationId="{97DA2010-760E-47C0-B4DB-A45652792EF2}"/>
          </ac:spMkLst>
        </pc:spChg>
      </pc:sldChg>
      <pc:sldChg chg="addSp delSp modSp mod ord">
        <pc:chgData name="Josh Whitehead" userId="f0a9eb80-8811-4982-91f8-1d887f2a2a63" providerId="ADAL" clId="{EDAEEB3D-079F-4C21-A117-E5752D20A826}" dt="2021-03-30T23:37:15.058" v="2124"/>
        <pc:sldMkLst>
          <pc:docMk/>
          <pc:sldMk cId="1370858460" sldId="257"/>
        </pc:sldMkLst>
        <pc:spChg chg="mod">
          <ac:chgData name="Josh Whitehead" userId="f0a9eb80-8811-4982-91f8-1d887f2a2a63" providerId="ADAL" clId="{EDAEEB3D-079F-4C21-A117-E5752D20A826}" dt="2021-03-30T22:32:44.842" v="130" actId="20577"/>
          <ac:spMkLst>
            <pc:docMk/>
            <pc:sldMk cId="1370858460" sldId="257"/>
            <ac:spMk id="2" creationId="{22BB76DB-E5BE-42B2-B09D-57BFD36BC549}"/>
          </ac:spMkLst>
        </pc:spChg>
        <pc:spChg chg="add del mod">
          <ac:chgData name="Josh Whitehead" userId="f0a9eb80-8811-4982-91f8-1d887f2a2a63" providerId="ADAL" clId="{EDAEEB3D-079F-4C21-A117-E5752D20A826}" dt="2021-03-30T22:30:20.386" v="93" actId="22"/>
          <ac:spMkLst>
            <pc:docMk/>
            <pc:sldMk cId="1370858460" sldId="257"/>
            <ac:spMk id="4" creationId="{450195C3-F7EA-4A2D-A69E-E2C7265D3FB2}"/>
          </ac:spMkLst>
        </pc:spChg>
        <pc:spChg chg="mod">
          <ac:chgData name="Josh Whitehead" userId="f0a9eb80-8811-4982-91f8-1d887f2a2a63" providerId="ADAL" clId="{EDAEEB3D-079F-4C21-A117-E5752D20A826}" dt="2021-03-30T23:31:18.927" v="1707" actId="20577"/>
          <ac:spMkLst>
            <pc:docMk/>
            <pc:sldMk cId="1370858460" sldId="257"/>
            <ac:spMk id="7" creationId="{5787514C-A445-4E62-B29A-6CBAAD168D03}"/>
          </ac:spMkLst>
        </pc:spChg>
        <pc:spChg chg="add del mod">
          <ac:chgData name="Josh Whitehead" userId="f0a9eb80-8811-4982-91f8-1d887f2a2a63" providerId="ADAL" clId="{EDAEEB3D-079F-4C21-A117-E5752D20A826}" dt="2021-03-30T22:48:19.871" v="993" actId="478"/>
          <ac:spMkLst>
            <pc:docMk/>
            <pc:sldMk cId="1370858460" sldId="257"/>
            <ac:spMk id="10" creationId="{9AA30CC4-32B8-475F-8C1E-FEC2FD738185}"/>
          </ac:spMkLst>
        </pc:spChg>
        <pc:spChg chg="add mod">
          <ac:chgData name="Josh Whitehead" userId="f0a9eb80-8811-4982-91f8-1d887f2a2a63" providerId="ADAL" clId="{EDAEEB3D-079F-4C21-A117-E5752D20A826}" dt="2021-03-30T23:28:36.545" v="1653" actId="1076"/>
          <ac:spMkLst>
            <pc:docMk/>
            <pc:sldMk cId="1370858460" sldId="257"/>
            <ac:spMk id="21" creationId="{FA901812-ED9C-4BB6-899A-FA323FCF4131}"/>
          </ac:spMkLst>
        </pc:spChg>
        <pc:spChg chg="add mod">
          <ac:chgData name="Josh Whitehead" userId="f0a9eb80-8811-4982-91f8-1d887f2a2a63" providerId="ADAL" clId="{EDAEEB3D-079F-4C21-A117-E5752D20A826}" dt="2021-03-30T23:29:00.327" v="1665" actId="20577"/>
          <ac:spMkLst>
            <pc:docMk/>
            <pc:sldMk cId="1370858460" sldId="257"/>
            <ac:spMk id="22" creationId="{B2F1B1B5-2AF0-4879-BEFD-8DE85FE20234}"/>
          </ac:spMkLst>
        </pc:spChg>
        <pc:spChg chg="add mod">
          <ac:chgData name="Josh Whitehead" userId="f0a9eb80-8811-4982-91f8-1d887f2a2a63" providerId="ADAL" clId="{EDAEEB3D-079F-4C21-A117-E5752D20A826}" dt="2021-03-30T23:29:26.651" v="1677" actId="1076"/>
          <ac:spMkLst>
            <pc:docMk/>
            <pc:sldMk cId="1370858460" sldId="257"/>
            <ac:spMk id="23" creationId="{9703338F-35AF-4CDA-97C4-52400D639C31}"/>
          </ac:spMkLst>
        </pc:spChg>
        <pc:spChg chg="add del mod">
          <ac:chgData name="Josh Whitehead" userId="f0a9eb80-8811-4982-91f8-1d887f2a2a63" providerId="ADAL" clId="{EDAEEB3D-079F-4C21-A117-E5752D20A826}" dt="2021-03-30T23:28:00.923" v="1639" actId="14100"/>
          <ac:spMkLst>
            <pc:docMk/>
            <pc:sldMk cId="1370858460" sldId="257"/>
            <ac:spMk id="24" creationId="{8E959268-8407-4EE1-ABDD-374DB3A20B1A}"/>
          </ac:spMkLst>
        </pc:spChg>
        <pc:spChg chg="add del">
          <ac:chgData name="Josh Whitehead" userId="f0a9eb80-8811-4982-91f8-1d887f2a2a63" providerId="ADAL" clId="{EDAEEB3D-079F-4C21-A117-E5752D20A826}" dt="2021-03-30T23:33:16.546" v="1820" actId="22"/>
          <ac:spMkLst>
            <pc:docMk/>
            <pc:sldMk cId="1370858460" sldId="257"/>
            <ac:spMk id="26" creationId="{CE88C9BC-69BA-4E01-A6C0-320DEAC48D63}"/>
          </ac:spMkLst>
        </pc:spChg>
        <pc:graphicFrameChg chg="del mod modGraphic">
          <ac:chgData name="Josh Whitehead" userId="f0a9eb80-8811-4982-91f8-1d887f2a2a63" providerId="ADAL" clId="{EDAEEB3D-079F-4C21-A117-E5752D20A826}" dt="2021-03-30T23:29:35.255" v="1678" actId="478"/>
          <ac:graphicFrameMkLst>
            <pc:docMk/>
            <pc:sldMk cId="1370858460" sldId="257"/>
            <ac:graphicFrameMk id="6" creationId="{A50508D1-419E-4454-BD79-5A464706EE98}"/>
          </ac:graphicFrameMkLst>
        </pc:graphicFrameChg>
        <pc:picChg chg="del mod">
          <ac:chgData name="Josh Whitehead" userId="f0a9eb80-8811-4982-91f8-1d887f2a2a63" providerId="ADAL" clId="{EDAEEB3D-079F-4C21-A117-E5752D20A826}" dt="2021-03-30T22:30:17.871" v="92" actId="478"/>
          <ac:picMkLst>
            <pc:docMk/>
            <pc:sldMk cId="1370858460" sldId="257"/>
            <ac:picMk id="5" creationId="{1DFA0412-FBE6-42F5-8F6E-C3DDE792F02C}"/>
          </ac:picMkLst>
        </pc:picChg>
        <pc:picChg chg="add mod ord modCrop">
          <ac:chgData name="Josh Whitehead" userId="f0a9eb80-8811-4982-91f8-1d887f2a2a63" providerId="ADAL" clId="{EDAEEB3D-079F-4C21-A117-E5752D20A826}" dt="2021-03-30T23:30:26.288" v="1681" actId="732"/>
          <ac:picMkLst>
            <pc:docMk/>
            <pc:sldMk cId="1370858460" sldId="257"/>
            <ac:picMk id="9" creationId="{B986EA96-BF9B-4FAF-BAD7-960F2C59EAB7}"/>
          </ac:picMkLst>
        </pc:picChg>
        <pc:cxnChg chg="add mod">
          <ac:chgData name="Josh Whitehead" userId="f0a9eb80-8811-4982-91f8-1d887f2a2a63" providerId="ADAL" clId="{EDAEEB3D-079F-4C21-A117-E5752D20A826}" dt="2021-03-30T23:26:47.144" v="1610" actId="14100"/>
          <ac:cxnSpMkLst>
            <pc:docMk/>
            <pc:sldMk cId="1370858460" sldId="257"/>
            <ac:cxnSpMk id="11" creationId="{D0BF8034-8379-469F-A0E8-786C5CDAD07E}"/>
          </ac:cxnSpMkLst>
        </pc:cxnChg>
        <pc:cxnChg chg="add mod">
          <ac:chgData name="Josh Whitehead" userId="f0a9eb80-8811-4982-91f8-1d887f2a2a63" providerId="ADAL" clId="{EDAEEB3D-079F-4C21-A117-E5752D20A826}" dt="2021-03-30T23:26:42.547" v="1608" actId="14100"/>
          <ac:cxnSpMkLst>
            <pc:docMk/>
            <pc:sldMk cId="1370858460" sldId="257"/>
            <ac:cxnSpMk id="12" creationId="{8F5F1C47-B867-4894-8022-7055E793B977}"/>
          </ac:cxnSpMkLst>
        </pc:cxnChg>
        <pc:cxnChg chg="add mod">
          <ac:chgData name="Josh Whitehead" userId="f0a9eb80-8811-4982-91f8-1d887f2a2a63" providerId="ADAL" clId="{EDAEEB3D-079F-4C21-A117-E5752D20A826}" dt="2021-03-30T23:26:38.381" v="1606" actId="14100"/>
          <ac:cxnSpMkLst>
            <pc:docMk/>
            <pc:sldMk cId="1370858460" sldId="257"/>
            <ac:cxnSpMk id="13" creationId="{BA1EDFFE-57DA-4F31-8A0F-57714743148C}"/>
          </ac:cxnSpMkLst>
        </pc:cxnChg>
        <pc:cxnChg chg="add mod">
          <ac:chgData name="Josh Whitehead" userId="f0a9eb80-8811-4982-91f8-1d887f2a2a63" providerId="ADAL" clId="{EDAEEB3D-079F-4C21-A117-E5752D20A826}" dt="2021-03-30T23:26:53.763" v="1615" actId="14100"/>
          <ac:cxnSpMkLst>
            <pc:docMk/>
            <pc:sldMk cId="1370858460" sldId="257"/>
            <ac:cxnSpMk id="18" creationId="{46905EED-E90B-4D3F-A444-8505B773BAC4}"/>
          </ac:cxnSpMkLst>
        </pc:cxnChg>
      </pc:sldChg>
      <pc:sldChg chg="modSp mod ord">
        <pc:chgData name="Josh Whitehead" userId="f0a9eb80-8811-4982-91f8-1d887f2a2a63" providerId="ADAL" clId="{EDAEEB3D-079F-4C21-A117-E5752D20A826}" dt="2021-03-30T23:40:17.994" v="2240" actId="21"/>
        <pc:sldMkLst>
          <pc:docMk/>
          <pc:sldMk cId="2458994167" sldId="258"/>
        </pc:sldMkLst>
        <pc:spChg chg="mod">
          <ac:chgData name="Josh Whitehead" userId="f0a9eb80-8811-4982-91f8-1d887f2a2a63" providerId="ADAL" clId="{EDAEEB3D-079F-4C21-A117-E5752D20A826}" dt="2021-03-30T22:27:06.471" v="51" actId="20577"/>
          <ac:spMkLst>
            <pc:docMk/>
            <pc:sldMk cId="2458994167" sldId="258"/>
            <ac:spMk id="2" creationId="{6FAACFE7-397C-486C-B189-2B22A73C1000}"/>
          </ac:spMkLst>
        </pc:spChg>
        <pc:spChg chg="mod">
          <ac:chgData name="Josh Whitehead" userId="f0a9eb80-8811-4982-91f8-1d887f2a2a63" providerId="ADAL" clId="{EDAEEB3D-079F-4C21-A117-E5752D20A826}" dt="2021-03-30T22:25:46.629" v="1" actId="20577"/>
          <ac:spMkLst>
            <pc:docMk/>
            <pc:sldMk cId="2458994167" sldId="258"/>
            <ac:spMk id="3" creationId="{98202117-C8F8-4FCA-8884-94A725AAA6A6}"/>
          </ac:spMkLst>
        </pc:spChg>
        <pc:spChg chg="mod">
          <ac:chgData name="Josh Whitehead" userId="f0a9eb80-8811-4982-91f8-1d887f2a2a63" providerId="ADAL" clId="{EDAEEB3D-079F-4C21-A117-E5752D20A826}" dt="2021-03-30T23:40:17.994" v="2240" actId="21"/>
          <ac:spMkLst>
            <pc:docMk/>
            <pc:sldMk cId="2458994167" sldId="258"/>
            <ac:spMk id="4" creationId="{486E484C-53C1-4AE0-85FC-8A3215D817D1}"/>
          </ac:spMkLst>
        </pc:spChg>
      </pc:sldChg>
      <pc:sldChg chg="modSp new mod ord">
        <pc:chgData name="Josh Whitehead" userId="f0a9eb80-8811-4982-91f8-1d887f2a2a63" providerId="ADAL" clId="{EDAEEB3D-079F-4C21-A117-E5752D20A826}" dt="2021-03-30T23:37:54.666" v="2140" actId="20577"/>
        <pc:sldMkLst>
          <pc:docMk/>
          <pc:sldMk cId="1167665046" sldId="259"/>
        </pc:sldMkLst>
        <pc:spChg chg="mod">
          <ac:chgData name="Josh Whitehead" userId="f0a9eb80-8811-4982-91f8-1d887f2a2a63" providerId="ADAL" clId="{EDAEEB3D-079F-4C21-A117-E5752D20A826}" dt="2021-03-30T22:39:19.568" v="481" actId="20577"/>
          <ac:spMkLst>
            <pc:docMk/>
            <pc:sldMk cId="1167665046" sldId="259"/>
            <ac:spMk id="2" creationId="{884553A4-BBCD-449E-AA18-ACB1423212AE}"/>
          </ac:spMkLst>
        </pc:spChg>
        <pc:spChg chg="mod">
          <ac:chgData name="Josh Whitehead" userId="f0a9eb80-8811-4982-91f8-1d887f2a2a63" providerId="ADAL" clId="{EDAEEB3D-079F-4C21-A117-E5752D20A826}" dt="2021-03-30T23:37:54.666" v="2140" actId="20577"/>
          <ac:spMkLst>
            <pc:docMk/>
            <pc:sldMk cId="1167665046" sldId="259"/>
            <ac:spMk id="3" creationId="{147A69E9-5E16-47B1-875B-5F6F6AC46FAB}"/>
          </ac:spMkLst>
        </pc:spChg>
        <pc:spChg chg="mod">
          <ac:chgData name="Josh Whitehead" userId="f0a9eb80-8811-4982-91f8-1d887f2a2a63" providerId="ADAL" clId="{EDAEEB3D-079F-4C21-A117-E5752D20A826}" dt="2021-03-30T23:36:01.805" v="1997" actId="20577"/>
          <ac:spMkLst>
            <pc:docMk/>
            <pc:sldMk cId="1167665046" sldId="259"/>
            <ac:spMk id="4" creationId="{10457920-3AC3-4341-AF19-274BD3DC5668}"/>
          </ac:spMkLst>
        </pc:spChg>
      </pc:sldChg>
      <pc:sldChg chg="addSp delSp modSp new mod ord">
        <pc:chgData name="Josh Whitehead" userId="f0a9eb80-8811-4982-91f8-1d887f2a2a63" providerId="ADAL" clId="{EDAEEB3D-079F-4C21-A117-E5752D20A826}" dt="2021-03-30T23:36:55.605" v="2120" actId="478"/>
        <pc:sldMkLst>
          <pc:docMk/>
          <pc:sldMk cId="4032168192" sldId="260"/>
        </pc:sldMkLst>
        <pc:spChg chg="mod">
          <ac:chgData name="Josh Whitehead" userId="f0a9eb80-8811-4982-91f8-1d887f2a2a63" providerId="ADAL" clId="{EDAEEB3D-079F-4C21-A117-E5752D20A826}" dt="2021-03-30T22:39:24.489" v="491" actId="20577"/>
          <ac:spMkLst>
            <pc:docMk/>
            <pc:sldMk cId="4032168192" sldId="260"/>
            <ac:spMk id="2" creationId="{AF7063D5-182D-4653-A335-516171B20A1E}"/>
          </ac:spMkLst>
        </pc:spChg>
        <pc:spChg chg="del">
          <ac:chgData name="Josh Whitehead" userId="f0a9eb80-8811-4982-91f8-1d887f2a2a63" providerId="ADAL" clId="{EDAEEB3D-079F-4C21-A117-E5752D20A826}" dt="2021-03-30T22:34:03.193" v="135" actId="22"/>
          <ac:spMkLst>
            <pc:docMk/>
            <pc:sldMk cId="4032168192" sldId="260"/>
            <ac:spMk id="3" creationId="{6A39F900-A031-4E93-AEDD-64AAED49B7C7}"/>
          </ac:spMkLst>
        </pc:spChg>
        <pc:spChg chg="add del mod">
          <ac:chgData name="Josh Whitehead" userId="f0a9eb80-8811-4982-91f8-1d887f2a2a63" providerId="ADAL" clId="{EDAEEB3D-079F-4C21-A117-E5752D20A826}" dt="2021-03-30T22:50:09.325" v="1068"/>
          <ac:spMkLst>
            <pc:docMk/>
            <pc:sldMk cId="4032168192" sldId="260"/>
            <ac:spMk id="7" creationId="{CF65A338-EA0E-4826-8614-B33508818BFF}"/>
          </ac:spMkLst>
        </pc:spChg>
        <pc:spChg chg="add mod">
          <ac:chgData name="Josh Whitehead" userId="f0a9eb80-8811-4982-91f8-1d887f2a2a63" providerId="ADAL" clId="{EDAEEB3D-079F-4C21-A117-E5752D20A826}" dt="2021-03-30T23:36:08.062" v="1999" actId="20577"/>
          <ac:spMkLst>
            <pc:docMk/>
            <pc:sldMk cId="4032168192" sldId="260"/>
            <ac:spMk id="8" creationId="{F77FF092-6DCF-4036-8424-2CBAB454E284}"/>
          </ac:spMkLst>
        </pc:spChg>
        <pc:spChg chg="add mod">
          <ac:chgData name="Josh Whitehead" userId="f0a9eb80-8811-4982-91f8-1d887f2a2a63" providerId="ADAL" clId="{EDAEEB3D-079F-4C21-A117-E5752D20A826}" dt="2021-03-30T23:13:15.453" v="1532" actId="1076"/>
          <ac:spMkLst>
            <pc:docMk/>
            <pc:sldMk cId="4032168192" sldId="260"/>
            <ac:spMk id="9" creationId="{B52AAB7A-03BE-4F08-81E6-D81C8096E0A7}"/>
          </ac:spMkLst>
        </pc:spChg>
        <pc:spChg chg="add mod">
          <ac:chgData name="Josh Whitehead" userId="f0a9eb80-8811-4982-91f8-1d887f2a2a63" providerId="ADAL" clId="{EDAEEB3D-079F-4C21-A117-E5752D20A826}" dt="2021-03-30T23:13:13.744" v="1531" actId="1076"/>
          <ac:spMkLst>
            <pc:docMk/>
            <pc:sldMk cId="4032168192" sldId="260"/>
            <ac:spMk id="10" creationId="{9F25BA03-E6CA-4962-BB51-6C58CA8D24A3}"/>
          </ac:spMkLst>
        </pc:spChg>
        <pc:spChg chg="add mod">
          <ac:chgData name="Josh Whitehead" userId="f0a9eb80-8811-4982-91f8-1d887f2a2a63" providerId="ADAL" clId="{EDAEEB3D-079F-4C21-A117-E5752D20A826}" dt="2021-03-30T23:25:52.071" v="1594" actId="1076"/>
          <ac:spMkLst>
            <pc:docMk/>
            <pc:sldMk cId="4032168192" sldId="260"/>
            <ac:spMk id="11" creationId="{3CF67857-1C31-46A2-919D-75D4A32D3C39}"/>
          </ac:spMkLst>
        </pc:spChg>
        <pc:spChg chg="add del mod">
          <ac:chgData name="Josh Whitehead" userId="f0a9eb80-8811-4982-91f8-1d887f2a2a63" providerId="ADAL" clId="{EDAEEB3D-079F-4C21-A117-E5752D20A826}" dt="2021-03-30T23:36:55.605" v="2120" actId="478"/>
          <ac:spMkLst>
            <pc:docMk/>
            <pc:sldMk cId="4032168192" sldId="260"/>
            <ac:spMk id="21" creationId="{9C67328A-88BD-4591-947C-02B7164273CB}"/>
          </ac:spMkLst>
        </pc:spChg>
        <pc:spChg chg="add del mod">
          <ac:chgData name="Josh Whitehead" userId="f0a9eb80-8811-4982-91f8-1d887f2a2a63" providerId="ADAL" clId="{EDAEEB3D-079F-4C21-A117-E5752D20A826}" dt="2021-03-30T23:36:53.130" v="2119" actId="478"/>
          <ac:spMkLst>
            <pc:docMk/>
            <pc:sldMk cId="4032168192" sldId="260"/>
            <ac:spMk id="23" creationId="{F97E5BB7-510F-4579-842E-D9CE627B053C}"/>
          </ac:spMkLst>
        </pc:spChg>
        <pc:graphicFrameChg chg="add del mod modGraphic">
          <ac:chgData name="Josh Whitehead" userId="f0a9eb80-8811-4982-91f8-1d887f2a2a63" providerId="ADAL" clId="{EDAEEB3D-079F-4C21-A117-E5752D20A826}" dt="2021-03-30T23:12:59.329" v="1522" actId="478"/>
          <ac:graphicFrameMkLst>
            <pc:docMk/>
            <pc:sldMk cId="4032168192" sldId="260"/>
            <ac:graphicFrameMk id="6" creationId="{41A04C9B-81A9-4EFF-A868-DF3B1CA10D07}"/>
          </ac:graphicFrameMkLst>
        </pc:graphicFrameChg>
        <pc:picChg chg="add del mod ord modCrop">
          <ac:chgData name="Josh Whitehead" userId="f0a9eb80-8811-4982-91f8-1d887f2a2a63" providerId="ADAL" clId="{EDAEEB3D-079F-4C21-A117-E5752D20A826}" dt="2021-03-30T23:36:53.130" v="2119" actId="478"/>
          <ac:picMkLst>
            <pc:docMk/>
            <pc:sldMk cId="4032168192" sldId="260"/>
            <ac:picMk id="5" creationId="{F94C2EC5-0716-4470-99C7-4A821863D26A}"/>
          </ac:picMkLst>
        </pc:picChg>
        <pc:cxnChg chg="add mod">
          <ac:chgData name="Josh Whitehead" userId="f0a9eb80-8811-4982-91f8-1d887f2a2a63" providerId="ADAL" clId="{EDAEEB3D-079F-4C21-A117-E5752D20A826}" dt="2021-03-30T23:25:39.624" v="1588" actId="692"/>
          <ac:cxnSpMkLst>
            <pc:docMk/>
            <pc:sldMk cId="4032168192" sldId="260"/>
            <ac:cxnSpMk id="13" creationId="{B846246E-F09D-4202-BFDE-70E539A65EA8}"/>
          </ac:cxnSpMkLst>
        </pc:cxnChg>
        <pc:cxnChg chg="add mod">
          <ac:chgData name="Josh Whitehead" userId="f0a9eb80-8811-4982-91f8-1d887f2a2a63" providerId="ADAL" clId="{EDAEEB3D-079F-4C21-A117-E5752D20A826}" dt="2021-03-30T23:25:58.454" v="1597" actId="14100"/>
          <ac:cxnSpMkLst>
            <pc:docMk/>
            <pc:sldMk cId="4032168192" sldId="260"/>
            <ac:cxnSpMk id="15" creationId="{7EC9C652-46AF-440B-A457-7985F16E403C}"/>
          </ac:cxnSpMkLst>
        </pc:cxnChg>
        <pc:cxnChg chg="add mod">
          <ac:chgData name="Josh Whitehead" userId="f0a9eb80-8811-4982-91f8-1d887f2a2a63" providerId="ADAL" clId="{EDAEEB3D-079F-4C21-A117-E5752D20A826}" dt="2021-03-30T23:25:50.087" v="1593" actId="14100"/>
          <ac:cxnSpMkLst>
            <pc:docMk/>
            <pc:sldMk cId="4032168192" sldId="260"/>
            <ac:cxnSpMk id="16" creationId="{C9D88929-ACBA-4200-A7E4-05533139ECEC}"/>
          </ac:cxnSpMkLst>
        </pc:cxnChg>
      </pc:sldChg>
      <pc:sldChg chg="modSp new del mod">
        <pc:chgData name="Josh Whitehead" userId="f0a9eb80-8811-4982-91f8-1d887f2a2a63" providerId="ADAL" clId="{EDAEEB3D-079F-4C21-A117-E5752D20A826}" dt="2021-03-30T23:11:24.836" v="1461" actId="47"/>
        <pc:sldMkLst>
          <pc:docMk/>
          <pc:sldMk cId="2101252105" sldId="261"/>
        </pc:sldMkLst>
        <pc:spChg chg="mod">
          <ac:chgData name="Josh Whitehead" userId="f0a9eb80-8811-4982-91f8-1d887f2a2a63" providerId="ADAL" clId="{EDAEEB3D-079F-4C21-A117-E5752D20A826}" dt="2021-03-30T22:58:22.678" v="1429"/>
          <ac:spMkLst>
            <pc:docMk/>
            <pc:sldMk cId="2101252105" sldId="261"/>
            <ac:spMk id="3" creationId="{7984EA65-5DA5-4794-9BFA-C28AFDD47AAE}"/>
          </ac:spMkLst>
        </pc:spChg>
      </pc:sldChg>
      <pc:sldChg chg="modSp new mod">
        <pc:chgData name="Josh Whitehead" userId="f0a9eb80-8811-4982-91f8-1d887f2a2a63" providerId="ADAL" clId="{EDAEEB3D-079F-4C21-A117-E5752D20A826}" dt="2021-03-30T23:42:20.311" v="2330" actId="6549"/>
        <pc:sldMkLst>
          <pc:docMk/>
          <pc:sldMk cId="1609214720" sldId="262"/>
        </pc:sldMkLst>
        <pc:spChg chg="mod">
          <ac:chgData name="Josh Whitehead" userId="f0a9eb80-8811-4982-91f8-1d887f2a2a63" providerId="ADAL" clId="{EDAEEB3D-079F-4C21-A117-E5752D20A826}" dt="2021-03-30T22:39:11.034" v="478" actId="20577"/>
          <ac:spMkLst>
            <pc:docMk/>
            <pc:sldMk cId="1609214720" sldId="262"/>
            <ac:spMk id="2" creationId="{11C343B8-A5B7-4DF2-9AD6-801DB923BA53}"/>
          </ac:spMkLst>
        </pc:spChg>
        <pc:spChg chg="mod">
          <ac:chgData name="Josh Whitehead" userId="f0a9eb80-8811-4982-91f8-1d887f2a2a63" providerId="ADAL" clId="{EDAEEB3D-079F-4C21-A117-E5752D20A826}" dt="2021-03-30T23:39:07.663" v="2222" actId="27636"/>
          <ac:spMkLst>
            <pc:docMk/>
            <pc:sldMk cId="1609214720" sldId="262"/>
            <ac:spMk id="3" creationId="{F72B3E71-2EB9-4024-A143-48BE6CE57235}"/>
          </ac:spMkLst>
        </pc:spChg>
        <pc:spChg chg="mod">
          <ac:chgData name="Josh Whitehead" userId="f0a9eb80-8811-4982-91f8-1d887f2a2a63" providerId="ADAL" clId="{EDAEEB3D-079F-4C21-A117-E5752D20A826}" dt="2021-03-30T23:42:20.311" v="2330" actId="6549"/>
          <ac:spMkLst>
            <pc:docMk/>
            <pc:sldMk cId="1609214720" sldId="262"/>
            <ac:spMk id="4" creationId="{7479353D-0E6B-4225-BF7F-E3B6608454F2}"/>
          </ac:spMkLst>
        </pc:spChg>
      </pc:sldChg>
      <pc:sldChg chg="addSp delSp modSp new mod">
        <pc:chgData name="Josh Whitehead" userId="f0a9eb80-8811-4982-91f8-1d887f2a2a63" providerId="ADAL" clId="{EDAEEB3D-079F-4C21-A117-E5752D20A826}" dt="2021-03-30T23:48:58.162" v="2484" actId="1076"/>
        <pc:sldMkLst>
          <pc:docMk/>
          <pc:sldMk cId="2396811065" sldId="263"/>
        </pc:sldMkLst>
        <pc:spChg chg="mod">
          <ac:chgData name="Josh Whitehead" userId="f0a9eb80-8811-4982-91f8-1d887f2a2a63" providerId="ADAL" clId="{EDAEEB3D-079F-4C21-A117-E5752D20A826}" dt="2021-03-30T23:34:51.767" v="1914" actId="20577"/>
          <ac:spMkLst>
            <pc:docMk/>
            <pc:sldMk cId="2396811065" sldId="263"/>
            <ac:spMk id="2" creationId="{A82390A4-193D-4A48-AA2D-5D9DDE8C5D4C}"/>
          </ac:spMkLst>
        </pc:spChg>
        <pc:spChg chg="del">
          <ac:chgData name="Josh Whitehead" userId="f0a9eb80-8811-4982-91f8-1d887f2a2a63" providerId="ADAL" clId="{EDAEEB3D-079F-4C21-A117-E5752D20A826}" dt="2021-03-30T22:41:26.696" v="599" actId="22"/>
          <ac:spMkLst>
            <pc:docMk/>
            <pc:sldMk cId="2396811065" sldId="263"/>
            <ac:spMk id="3" creationId="{F47B9778-810E-4F0E-9A90-1696BAAA0423}"/>
          </ac:spMkLst>
        </pc:spChg>
        <pc:spChg chg="add mod">
          <ac:chgData name="Josh Whitehead" userId="f0a9eb80-8811-4982-91f8-1d887f2a2a63" providerId="ADAL" clId="{EDAEEB3D-079F-4C21-A117-E5752D20A826}" dt="2021-03-30T23:33:12.822" v="1818" actId="1076"/>
          <ac:spMkLst>
            <pc:docMk/>
            <pc:sldMk cId="2396811065" sldId="263"/>
            <ac:spMk id="7" creationId="{1196D29A-6631-4A28-9438-25A62D140E1C}"/>
          </ac:spMkLst>
        </pc:spChg>
        <pc:spChg chg="add mod">
          <ac:chgData name="Josh Whitehead" userId="f0a9eb80-8811-4982-91f8-1d887f2a2a63" providerId="ADAL" clId="{EDAEEB3D-079F-4C21-A117-E5752D20A826}" dt="2021-03-30T23:48:58.162" v="2484" actId="1076"/>
          <ac:spMkLst>
            <pc:docMk/>
            <pc:sldMk cId="2396811065" sldId="263"/>
            <ac:spMk id="10" creationId="{6B4F4B58-237D-4120-902A-56572DBCB6A4}"/>
          </ac:spMkLst>
        </pc:spChg>
        <pc:spChg chg="add mod">
          <ac:chgData name="Josh Whitehead" userId="f0a9eb80-8811-4982-91f8-1d887f2a2a63" providerId="ADAL" clId="{EDAEEB3D-079F-4C21-A117-E5752D20A826}" dt="2021-03-30T23:42:51.294" v="2348" actId="20577"/>
          <ac:spMkLst>
            <pc:docMk/>
            <pc:sldMk cId="2396811065" sldId="263"/>
            <ac:spMk id="13" creationId="{9F9D105C-C494-4D0B-B685-3F73236BEEA9}"/>
          </ac:spMkLst>
        </pc:spChg>
        <pc:spChg chg="add mod">
          <ac:chgData name="Josh Whitehead" userId="f0a9eb80-8811-4982-91f8-1d887f2a2a63" providerId="ADAL" clId="{EDAEEB3D-079F-4C21-A117-E5752D20A826}" dt="2021-03-30T23:42:58.502" v="2352" actId="1076"/>
          <ac:spMkLst>
            <pc:docMk/>
            <pc:sldMk cId="2396811065" sldId="263"/>
            <ac:spMk id="18" creationId="{C37AF9AC-D0B1-413D-A929-430D01E835F7}"/>
          </ac:spMkLst>
        </pc:spChg>
        <pc:spChg chg="add mod">
          <ac:chgData name="Josh Whitehead" userId="f0a9eb80-8811-4982-91f8-1d887f2a2a63" providerId="ADAL" clId="{EDAEEB3D-079F-4C21-A117-E5752D20A826}" dt="2021-03-30T23:44:23.875" v="2483" actId="1076"/>
          <ac:spMkLst>
            <pc:docMk/>
            <pc:sldMk cId="2396811065" sldId="263"/>
            <ac:spMk id="21" creationId="{10F3FAF9-055A-4C2F-8BF0-A72D5348963D}"/>
          </ac:spMkLst>
        </pc:spChg>
        <pc:graphicFrameChg chg="add del mod modGraphic">
          <ac:chgData name="Josh Whitehead" userId="f0a9eb80-8811-4982-91f8-1d887f2a2a63" providerId="ADAL" clId="{EDAEEB3D-079F-4C21-A117-E5752D20A826}" dt="2021-03-30T23:33:59.911" v="1859" actId="478"/>
          <ac:graphicFrameMkLst>
            <pc:docMk/>
            <pc:sldMk cId="2396811065" sldId="263"/>
            <ac:graphicFrameMk id="6" creationId="{1D5C37A8-51CD-47E8-A38C-2510F7E764CF}"/>
          </ac:graphicFrameMkLst>
        </pc:graphicFrameChg>
        <pc:picChg chg="add mod ord modCrop">
          <ac:chgData name="Josh Whitehead" userId="f0a9eb80-8811-4982-91f8-1d887f2a2a63" providerId="ADAL" clId="{EDAEEB3D-079F-4C21-A117-E5752D20A826}" dt="2021-03-30T23:11:16.738" v="1460" actId="1076"/>
          <ac:picMkLst>
            <pc:docMk/>
            <pc:sldMk cId="2396811065" sldId="263"/>
            <ac:picMk id="5" creationId="{8D94236A-7497-4186-9A34-9AF23A788B6C}"/>
          </ac:picMkLst>
        </pc:picChg>
        <pc:cxnChg chg="add mod">
          <ac:chgData name="Josh Whitehead" userId="f0a9eb80-8811-4982-91f8-1d887f2a2a63" providerId="ADAL" clId="{EDAEEB3D-079F-4C21-A117-E5752D20A826}" dt="2021-03-30T23:33:23.309" v="1823" actId="14100"/>
          <ac:cxnSpMkLst>
            <pc:docMk/>
            <pc:sldMk cId="2396811065" sldId="263"/>
            <ac:cxnSpMk id="8" creationId="{C4657F3D-2133-4BCB-BA4A-ADBCA365C914}"/>
          </ac:cxnSpMkLst>
        </pc:cxnChg>
        <pc:cxnChg chg="add mod">
          <ac:chgData name="Josh Whitehead" userId="f0a9eb80-8811-4982-91f8-1d887f2a2a63" providerId="ADAL" clId="{EDAEEB3D-079F-4C21-A117-E5752D20A826}" dt="2021-03-30T23:33:56.981" v="1858" actId="14100"/>
          <ac:cxnSpMkLst>
            <pc:docMk/>
            <pc:sldMk cId="2396811065" sldId="263"/>
            <ac:cxnSpMk id="11" creationId="{47867680-E7DA-425B-AD17-50EB4559008E}"/>
          </ac:cxnSpMkLst>
        </pc:cxnChg>
        <pc:cxnChg chg="add mod">
          <ac:chgData name="Josh Whitehead" userId="f0a9eb80-8811-4982-91f8-1d887f2a2a63" providerId="ADAL" clId="{EDAEEB3D-079F-4C21-A117-E5752D20A826}" dt="2021-03-30T23:42:50.230" v="2343" actId="20577"/>
          <ac:cxnSpMkLst>
            <pc:docMk/>
            <pc:sldMk cId="2396811065" sldId="263"/>
            <ac:cxnSpMk id="14" creationId="{91B1B141-CD6E-4A28-AF1E-7B8646281B31}"/>
          </ac:cxnSpMkLst>
        </pc:cxnChg>
        <pc:cxnChg chg="add mod">
          <ac:chgData name="Josh Whitehead" userId="f0a9eb80-8811-4982-91f8-1d887f2a2a63" providerId="ADAL" clId="{EDAEEB3D-079F-4C21-A117-E5752D20A826}" dt="2021-03-30T23:43:05.732" v="2355" actId="14100"/>
          <ac:cxnSpMkLst>
            <pc:docMk/>
            <pc:sldMk cId="2396811065" sldId="263"/>
            <ac:cxnSpMk id="19" creationId="{BF0225A3-507D-4342-ABB7-C462B38CC3A6}"/>
          </ac:cxnSpMkLst>
        </pc:cxnChg>
      </pc:sldChg>
      <pc:sldChg chg="modSp new del mod">
        <pc:chgData name="Josh Whitehead" userId="f0a9eb80-8811-4982-91f8-1d887f2a2a63" providerId="ADAL" clId="{EDAEEB3D-079F-4C21-A117-E5752D20A826}" dt="2021-03-30T23:40:05.471" v="2239" actId="47"/>
        <pc:sldMkLst>
          <pc:docMk/>
          <pc:sldMk cId="996998876" sldId="264"/>
        </pc:sldMkLst>
        <pc:spChg chg="mod">
          <ac:chgData name="Josh Whitehead" userId="f0a9eb80-8811-4982-91f8-1d887f2a2a63" providerId="ADAL" clId="{EDAEEB3D-079F-4C21-A117-E5752D20A826}" dt="2021-03-30T23:39:55.884" v="2235" actId="21"/>
          <ac:spMkLst>
            <pc:docMk/>
            <pc:sldMk cId="996998876" sldId="264"/>
            <ac:spMk id="2" creationId="{70C4FE44-2627-402D-90DC-6AEB4DA0F795}"/>
          </ac:spMkLst>
        </pc:spChg>
        <pc:spChg chg="mod">
          <ac:chgData name="Josh Whitehead" userId="f0a9eb80-8811-4982-91f8-1d887f2a2a63" providerId="ADAL" clId="{EDAEEB3D-079F-4C21-A117-E5752D20A826}" dt="2021-03-30T23:40:00.657" v="2237" actId="21"/>
          <ac:spMkLst>
            <pc:docMk/>
            <pc:sldMk cId="996998876" sldId="264"/>
            <ac:spMk id="3" creationId="{71E1719D-70E9-4BAD-B264-6D9E8AA5E2DA}"/>
          </ac:spMkLst>
        </pc:spChg>
      </pc:sldChg>
      <pc:sldChg chg="modSp new mod">
        <pc:chgData name="Josh Whitehead" userId="f0a9eb80-8811-4982-91f8-1d887f2a2a63" providerId="ADAL" clId="{EDAEEB3D-079F-4C21-A117-E5752D20A826}" dt="2021-03-30T23:41:25.216" v="2270" actId="20577"/>
        <pc:sldMkLst>
          <pc:docMk/>
          <pc:sldMk cId="1551031206" sldId="265"/>
        </pc:sldMkLst>
        <pc:spChg chg="mod">
          <ac:chgData name="Josh Whitehead" userId="f0a9eb80-8811-4982-91f8-1d887f2a2a63" providerId="ADAL" clId="{EDAEEB3D-079F-4C21-A117-E5752D20A826}" dt="2021-03-30T23:39:57.771" v="2236"/>
          <ac:spMkLst>
            <pc:docMk/>
            <pc:sldMk cId="1551031206" sldId="265"/>
            <ac:spMk id="2" creationId="{3F13929E-7E54-4C54-956A-F6D6881B0977}"/>
          </ac:spMkLst>
        </pc:spChg>
        <pc:spChg chg="mod">
          <ac:chgData name="Josh Whitehead" userId="f0a9eb80-8811-4982-91f8-1d887f2a2a63" providerId="ADAL" clId="{EDAEEB3D-079F-4C21-A117-E5752D20A826}" dt="2021-03-30T23:40:02.838" v="2238"/>
          <ac:spMkLst>
            <pc:docMk/>
            <pc:sldMk cId="1551031206" sldId="265"/>
            <ac:spMk id="3" creationId="{FC8544CA-83AB-46D4-AC50-0700A8105A83}"/>
          </ac:spMkLst>
        </pc:spChg>
        <pc:spChg chg="mod">
          <ac:chgData name="Josh Whitehead" userId="f0a9eb80-8811-4982-91f8-1d887f2a2a63" providerId="ADAL" clId="{EDAEEB3D-079F-4C21-A117-E5752D20A826}" dt="2021-03-30T23:41:25.216" v="2270" actId="20577"/>
          <ac:spMkLst>
            <pc:docMk/>
            <pc:sldMk cId="1551031206" sldId="265"/>
            <ac:spMk id="4" creationId="{17B6CA3B-F95E-4EBB-AAFA-93EB199F34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CC81-D7D9-46B6-81E4-EA231EB03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203E-5422-4372-B727-0A7B20A20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EA2F-8C8D-4180-82AF-7D443C46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BF52-07C1-44E6-B796-8416332B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16D9-4D75-4578-A05C-488DF87E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C68B-B6A5-4A68-BBDF-C682331B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4CA45-3FFD-46F6-97B6-FA5E9931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1825-FE40-428C-AE4E-50D95180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A24A-88E6-4499-BC63-82D1922C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1CC3-719A-4722-9F07-56259CFD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1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0BE0E-89F8-48FE-85EE-AD1EF6AEC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7769D-50F4-4180-B1E1-351A2C566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55CF6-D3BA-4450-8550-D3C2A100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1EB4-6888-4EF5-ADF5-19B4896A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D9D0-33B4-43E8-AF0A-64AA71B5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1D05-8CAE-493E-970C-8402A2C8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8A2A-4FBA-4247-888D-16835323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1B83-8871-4014-B03C-47E02BE3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ECB12-7C65-4DB2-A959-022D627C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6BAF-19CD-4043-8939-E9BD2D66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D8C8-ECFA-446B-BDEA-8D6C49BA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2BC1-87A2-4F66-9DA5-F55FE9144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47EF-A8BD-4779-9930-BCCDF9DA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9B18-28CD-4C49-A8AE-6DCE08D8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9CD9-98CB-44D1-B8A0-AA29254E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EC00-275D-465D-8082-3461F1F0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796B-E362-4831-B0A2-D62C372FD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D80BE-6127-4BC7-A60E-1048EB5A5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666BC-84C5-4813-90B1-ABAFB0BF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D4FE-1658-4538-8B38-8FC136FB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B25B5-7320-4C56-BEB9-422A7A0F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EA8B-1803-4180-B4B2-73117F0D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E94A4-4F46-440A-BE9D-369EB6F0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D3397-D6F5-4E9D-923F-86207564E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A94F3-9456-4222-A2A2-539A3BB5A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16A6D-1DD6-4067-A52C-3D07F86F4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2FAC6-62D8-4A03-9F59-88EC723F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87D3C-EE16-4248-BAA9-5887590E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E6489-83CD-4639-958A-742B45B3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7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5BE0-96CE-46AC-BAB0-894E79A3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28C7F-5075-44E6-A826-30CBAA92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4A338-CA82-4E3D-AB58-C86066AE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746E7-116F-493A-9545-E4649106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0CF55-18DE-445C-B34B-C58DBBC5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37230-8C42-490F-B4FD-E8ECD25A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97B83-AF3F-440B-9612-CF0BDEEE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4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1969-A39C-46A3-9627-635F8378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B26B-7206-42E9-92BB-2E1F8A28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4B7EB-1B30-4848-A55E-52DD3CB7D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D463-F571-452A-A958-D6B92797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AC82-D7FE-4A91-AFAA-3DCEB647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ED6F-3703-4159-B31B-DFBF52A3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1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71F-C653-4633-9891-DCE9C9F0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2A6B4-284F-46E6-A807-664816685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F5D72-CA1D-4F12-8F1A-0346DE460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7F2AE-0E75-425C-921A-F98653C2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DF37B-62C2-4712-88F7-711A9F44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368E-1B40-4456-B8A8-E93EF08B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E45D3-8321-4584-8CE3-7C923406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DA76-EE24-4BC9-9712-FBF17135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0ADA-3943-434A-820B-9150E1AED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4210B-F557-4200-BCC0-5AD3D7E1A41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C57E-B05C-4DAC-8EDF-B3151CA56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A5AE-C62B-40CF-A669-403CF8D9B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2010-760E-47C0-B4DB-A45652792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MS2 as a Surrogate Assay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E14CC-C069-45FE-BCD7-22904B7AF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3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929E-7E54-4C54-956A-F6D6881B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experiments: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44CA-83AB-46D4-AC50-0700A8105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Effects of 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Effects of untreated saliva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 Curve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CA3B-F95E-4EBB-AAFA-93EB199F3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Heat template at 95°C for 5 min</a:t>
            </a:r>
          </a:p>
          <a:p>
            <a:r>
              <a:rPr lang="en-US" dirty="0"/>
              <a:t>45°C for 5 min</a:t>
            </a:r>
          </a:p>
          <a:p>
            <a:r>
              <a:rPr lang="en-US" dirty="0"/>
              <a:t>95°C for 3 min</a:t>
            </a:r>
          </a:p>
          <a:p>
            <a:r>
              <a:rPr lang="en-US" dirty="0"/>
              <a:t>50  cycles</a:t>
            </a:r>
          </a:p>
          <a:p>
            <a:pPr lvl="1"/>
            <a:r>
              <a:rPr lang="en-US" dirty="0"/>
              <a:t>95°C for 1 sec</a:t>
            </a:r>
          </a:p>
          <a:p>
            <a:pPr lvl="1"/>
            <a:r>
              <a:rPr lang="en-US" dirty="0"/>
              <a:t>60°C for 10 sec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3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53A4-BBCD-449E-AA18-ACB14232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69E9-5E16-47B1-875B-5F6F6AC46F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Template conc: 10</a:t>
            </a:r>
            <a:r>
              <a:rPr lang="en-US" baseline="30000" dirty="0"/>
              <a:t>4 </a:t>
            </a:r>
            <a:r>
              <a:rPr lang="en-US" dirty="0"/>
              <a:t>pfu/</a:t>
            </a:r>
            <a:r>
              <a:rPr lang="en-US" dirty="0" err="1"/>
              <a:t>rxn</a:t>
            </a:r>
            <a:endParaRPr lang="en-US" dirty="0"/>
          </a:p>
          <a:p>
            <a:r>
              <a:rPr lang="en-US" dirty="0"/>
              <a:t>Primer conc: 0.9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/>
              <a:t>Probe conc: 0.25 </a:t>
            </a:r>
            <a:r>
              <a:rPr lang="en-US" dirty="0" err="1"/>
              <a:t>uM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57920-3AC3-4341-AF19-274BD3DC56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samples: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RT (positive control)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add 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RT but do not heat template</a:t>
            </a:r>
          </a:p>
        </p:txBody>
      </p:sp>
    </p:spTree>
    <p:extLst>
      <p:ext uri="{BB962C8B-B14F-4D97-AF65-F5344CB8AC3E}">
        <p14:creationId xmlns:p14="http://schemas.microsoft.com/office/powerpoint/2010/main" val="116766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63D5-182D-4653-A335-516171B2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C2EC5-0716-4470-99C7-4A821863D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11" t="12946" r="4849" b="27089"/>
          <a:stretch/>
        </p:blipFill>
        <p:spPr>
          <a:xfrm>
            <a:off x="351671" y="1690688"/>
            <a:ext cx="8893664" cy="38673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FF092-6DCF-4036-8424-2CBAB454E284}"/>
              </a:ext>
            </a:extLst>
          </p:cNvPr>
          <p:cNvSpPr txBox="1"/>
          <p:nvPr/>
        </p:nvSpPr>
        <p:spPr>
          <a:xfrm>
            <a:off x="9600135" y="756698"/>
            <a:ext cx="2122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+/- RT samples behaved as expected with the +RT showing a strong signal and</a:t>
            </a:r>
          </a:p>
          <a:p>
            <a:r>
              <a:rPr lang="en-US" dirty="0"/>
              <a:t>–RT not amplifying.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sample without heating the template also shows a strong signal but has a higher cp suggesting that there is a mix of packaged and unpackaged RNA in the template.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AAB7A-03BE-4F08-81E6-D81C8096E0A7}"/>
              </a:ext>
            </a:extLst>
          </p:cNvPr>
          <p:cNvSpPr txBox="1"/>
          <p:nvPr/>
        </p:nvSpPr>
        <p:spPr>
          <a:xfrm>
            <a:off x="3396110" y="2723682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+RT (23.14)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5BA03-E6CA-4962-BB51-6C58CA8D24A3}"/>
              </a:ext>
            </a:extLst>
          </p:cNvPr>
          <p:cNvSpPr txBox="1"/>
          <p:nvPr/>
        </p:nvSpPr>
        <p:spPr>
          <a:xfrm>
            <a:off x="7006205" y="2908348"/>
            <a:ext cx="150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Packaged RNA (no heat) (25.16)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67857-1C31-46A2-919D-75D4A32D3C39}"/>
              </a:ext>
            </a:extLst>
          </p:cNvPr>
          <p:cNvSpPr txBox="1"/>
          <p:nvPr/>
        </p:nvSpPr>
        <p:spPr>
          <a:xfrm>
            <a:off x="6810262" y="4325513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46246E-F09D-4202-BFDE-70E539A65EA8}"/>
              </a:ext>
            </a:extLst>
          </p:cNvPr>
          <p:cNvCxnSpPr>
            <a:cxnSpLocks/>
          </p:cNvCxnSpPr>
          <p:nvPr/>
        </p:nvCxnSpPr>
        <p:spPr>
          <a:xfrm>
            <a:off x="4387441" y="3093014"/>
            <a:ext cx="822960" cy="5645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C9C652-46AF-440B-A457-7985F16E403C}"/>
              </a:ext>
            </a:extLst>
          </p:cNvPr>
          <p:cNvCxnSpPr>
            <a:cxnSpLocks/>
          </p:cNvCxnSpPr>
          <p:nvPr/>
        </p:nvCxnSpPr>
        <p:spPr>
          <a:xfrm flipH="1" flipV="1">
            <a:off x="6132996" y="3429000"/>
            <a:ext cx="873209" cy="1953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D88929-ACBA-4200-A7E4-05533139ECEC}"/>
              </a:ext>
            </a:extLst>
          </p:cNvPr>
          <p:cNvCxnSpPr>
            <a:cxnSpLocks/>
          </p:cNvCxnSpPr>
          <p:nvPr/>
        </p:nvCxnSpPr>
        <p:spPr>
          <a:xfrm flipH="1">
            <a:off x="6858000" y="4646645"/>
            <a:ext cx="148205" cy="4026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6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43B8-A5B7-4DF2-9AD6-801DB923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3E71-2EB9-4024-A143-48BE6CE572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Template conc: 10</a:t>
            </a:r>
            <a:r>
              <a:rPr lang="en-US" baseline="30000" dirty="0"/>
              <a:t>3</a:t>
            </a:r>
            <a:r>
              <a:rPr lang="en-US" dirty="0"/>
              <a:t> pfu/</a:t>
            </a:r>
            <a:r>
              <a:rPr lang="en-US" dirty="0" err="1"/>
              <a:t>rxn</a:t>
            </a:r>
            <a:endParaRPr lang="en-US" dirty="0"/>
          </a:p>
          <a:p>
            <a:r>
              <a:rPr lang="en-US" dirty="0"/>
              <a:t>Primer conc: 0.9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/>
              <a:t>Probe conc: 0.125 </a:t>
            </a:r>
            <a:r>
              <a:rPr lang="en-US" dirty="0" err="1"/>
              <a:t>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9353D-0E6B-4225-BF7F-E3B660845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saliva to unpackaged RNA (heat template)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saliva to packaged RNA (do not heat template)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Positive Control (no saliva)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RT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After combining saliva and template it was incubated at 37°C for 10 min then heat treated at 95°C for 10 min.</a:t>
            </a:r>
          </a:p>
        </p:txBody>
      </p:sp>
    </p:spTree>
    <p:extLst>
      <p:ext uri="{BB962C8B-B14F-4D97-AF65-F5344CB8AC3E}">
        <p14:creationId xmlns:p14="http://schemas.microsoft.com/office/powerpoint/2010/main" val="160921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90A4-193D-4A48-AA2D-5D9DDE8C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Saliva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4236A-7497-4186-9A34-9AF23A78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26" t="12990" r="4913" b="26666"/>
          <a:stretch/>
        </p:blipFill>
        <p:spPr>
          <a:xfrm>
            <a:off x="1828800" y="2308076"/>
            <a:ext cx="8154099" cy="36564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96D29A-6631-4A28-9438-25A62D140E1C}"/>
              </a:ext>
            </a:extLst>
          </p:cNvPr>
          <p:cNvSpPr txBox="1"/>
          <p:nvPr/>
        </p:nvSpPr>
        <p:spPr>
          <a:xfrm>
            <a:off x="5197151" y="2939143"/>
            <a:ext cx="2099388" cy="6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Control (29.47)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57F3D-2133-4BCB-BA4A-ADBCA365C914}"/>
              </a:ext>
            </a:extLst>
          </p:cNvPr>
          <p:cNvCxnSpPr>
            <a:cxnSpLocks/>
          </p:cNvCxnSpPr>
          <p:nvPr/>
        </p:nvCxnSpPr>
        <p:spPr>
          <a:xfrm>
            <a:off x="6096000" y="3513240"/>
            <a:ext cx="1432448" cy="7150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F4B58-237D-4120-902A-56572DBCB6A4}"/>
              </a:ext>
            </a:extLst>
          </p:cNvPr>
          <p:cNvSpPr txBox="1"/>
          <p:nvPr/>
        </p:nvSpPr>
        <p:spPr>
          <a:xfrm>
            <a:off x="8105970" y="3464519"/>
            <a:ext cx="209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Packaged RNA w/ saliva (33.13)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67680-E7DA-425B-AD17-50EB4559008E}"/>
              </a:ext>
            </a:extLst>
          </p:cNvPr>
          <p:cNvCxnSpPr>
            <a:cxnSpLocks/>
          </p:cNvCxnSpPr>
          <p:nvPr/>
        </p:nvCxnSpPr>
        <p:spPr>
          <a:xfrm>
            <a:off x="8938727" y="4136324"/>
            <a:ext cx="112844" cy="4495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9D105C-C494-4D0B-B685-3F73236BEEA9}"/>
              </a:ext>
            </a:extLst>
          </p:cNvPr>
          <p:cNvSpPr txBox="1"/>
          <p:nvPr/>
        </p:nvSpPr>
        <p:spPr>
          <a:xfrm>
            <a:off x="7598229" y="5990046"/>
            <a:ext cx="209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Unpackaged RNA w/ saliva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1B141-CD6E-4A28-AF1E-7B8646281B31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406883" y="5579706"/>
            <a:ext cx="241040" cy="4103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7AF9AC-D0B1-413D-A929-430D01E835F7}"/>
              </a:ext>
            </a:extLst>
          </p:cNvPr>
          <p:cNvSpPr txBox="1"/>
          <p:nvPr/>
        </p:nvSpPr>
        <p:spPr>
          <a:xfrm>
            <a:off x="6969289" y="6145002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225A3-507D-4342-ABB7-C462B38CC3A6}"/>
              </a:ext>
            </a:extLst>
          </p:cNvPr>
          <p:cNvCxnSpPr>
            <a:cxnSpLocks/>
          </p:cNvCxnSpPr>
          <p:nvPr/>
        </p:nvCxnSpPr>
        <p:spPr>
          <a:xfrm flipV="1">
            <a:off x="7312947" y="5579706"/>
            <a:ext cx="132882" cy="5398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F3FAF9-055A-4C2F-8BF0-A72D5348963D}"/>
              </a:ext>
            </a:extLst>
          </p:cNvPr>
          <p:cNvSpPr txBox="1"/>
          <p:nvPr/>
        </p:nvSpPr>
        <p:spPr>
          <a:xfrm>
            <a:off x="10205358" y="2818189"/>
            <a:ext cx="17938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saliva completely killed the </a:t>
            </a:r>
            <a:r>
              <a:rPr lang="en-US" dirty="0" err="1"/>
              <a:t>rxn</a:t>
            </a:r>
            <a:r>
              <a:rPr lang="en-US" dirty="0"/>
              <a:t> when added to unpackaged RNA but only partially killed it when added to packaged RNA.</a:t>
            </a:r>
          </a:p>
        </p:txBody>
      </p:sp>
    </p:spTree>
    <p:extLst>
      <p:ext uri="{BB962C8B-B14F-4D97-AF65-F5344CB8AC3E}">
        <p14:creationId xmlns:p14="http://schemas.microsoft.com/office/powerpoint/2010/main" val="239681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CFE7-397C-486C-B189-2B22A73C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2117-C8F8-4FCA-8884-94A725AAA6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5</a:t>
            </a:r>
            <a:r>
              <a:rPr lang="en-US" dirty="0"/>
              <a:t>, 10</a:t>
            </a:r>
            <a:r>
              <a:rPr lang="en-US" baseline="30000" dirty="0"/>
              <a:t>4</a:t>
            </a:r>
            <a:r>
              <a:rPr lang="en-US" dirty="0"/>
              <a:t>, and </a:t>
            </a:r>
            <a:r>
              <a:rPr lang="en-US" baseline="30000" dirty="0"/>
              <a:t> </a:t>
            </a:r>
            <a:r>
              <a:rPr lang="en-US" dirty="0"/>
              <a:t>10</a:t>
            </a:r>
            <a:r>
              <a:rPr lang="en-US" baseline="30000" dirty="0"/>
              <a:t>3</a:t>
            </a:r>
            <a:r>
              <a:rPr lang="en-US" dirty="0"/>
              <a:t>, pfu/</a:t>
            </a:r>
            <a:r>
              <a:rPr lang="en-US" dirty="0" err="1"/>
              <a:t>rxn</a:t>
            </a:r>
            <a:endParaRPr lang="en-US" dirty="0"/>
          </a:p>
          <a:p>
            <a:r>
              <a:rPr lang="en-US" dirty="0"/>
              <a:t>Primer concentration: 0.9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/>
              <a:t>Probe concentration: 0.25 </a:t>
            </a:r>
            <a:r>
              <a:rPr lang="en-US" dirty="0" err="1"/>
              <a:t>uM</a:t>
            </a:r>
            <a:endParaRPr lang="en-US" dirty="0"/>
          </a:p>
          <a:p>
            <a:endParaRPr lang="en-US" baseline="30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E484C-53C1-4AE0-85FC-8A3215D817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9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86EA96-BF9B-4FAF-BAD7-960F2C59E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74" t="12306" r="4634" b="6016"/>
          <a:stretch/>
        </p:blipFill>
        <p:spPr>
          <a:xfrm>
            <a:off x="3247053" y="2295329"/>
            <a:ext cx="6802016" cy="40128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B76DB-E5BE-42B2-B09D-57BFD36B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Curve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7514C-A445-4E62-B29A-6CBAAD168D03}"/>
              </a:ext>
            </a:extLst>
          </p:cNvPr>
          <p:cNvSpPr txBox="1"/>
          <p:nvPr/>
        </p:nvSpPr>
        <p:spPr>
          <a:xfrm>
            <a:off x="406348" y="2479156"/>
            <a:ext cx="2979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Efficiency = -1+10</a:t>
            </a:r>
            <a:r>
              <a:rPr lang="en-US" sz="2000" baseline="30000" dirty="0"/>
              <a:t>(-1/slope)</a:t>
            </a:r>
            <a:endParaRPr lang="en-US" sz="2000" dirty="0"/>
          </a:p>
          <a:p>
            <a:r>
              <a:rPr lang="en-US" sz="2000" dirty="0"/>
              <a:t>=1.809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BF8034-8379-469F-A0E8-786C5CDAD07E}"/>
              </a:ext>
            </a:extLst>
          </p:cNvPr>
          <p:cNvCxnSpPr>
            <a:cxnSpLocks/>
          </p:cNvCxnSpPr>
          <p:nvPr/>
        </p:nvCxnSpPr>
        <p:spPr>
          <a:xfrm>
            <a:off x="6951306" y="2985796"/>
            <a:ext cx="827625" cy="821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5F1C47-B867-4894-8022-7055E793B977}"/>
              </a:ext>
            </a:extLst>
          </p:cNvPr>
          <p:cNvCxnSpPr>
            <a:cxnSpLocks/>
          </p:cNvCxnSpPr>
          <p:nvPr/>
        </p:nvCxnSpPr>
        <p:spPr>
          <a:xfrm>
            <a:off x="5400879" y="3998432"/>
            <a:ext cx="2222542" cy="5188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1EDFFE-57DA-4F31-8A0F-57714743148C}"/>
              </a:ext>
            </a:extLst>
          </p:cNvPr>
          <p:cNvCxnSpPr>
            <a:cxnSpLocks/>
          </p:cNvCxnSpPr>
          <p:nvPr/>
        </p:nvCxnSpPr>
        <p:spPr>
          <a:xfrm flipH="1" flipV="1">
            <a:off x="8294914" y="4497355"/>
            <a:ext cx="1203649" cy="2124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05EED-E90B-4D3F-A444-8505B773BAC4}"/>
              </a:ext>
            </a:extLst>
          </p:cNvPr>
          <p:cNvCxnSpPr>
            <a:cxnSpLocks/>
          </p:cNvCxnSpPr>
          <p:nvPr/>
        </p:nvCxnSpPr>
        <p:spPr>
          <a:xfrm flipV="1">
            <a:off x="8462865" y="5005873"/>
            <a:ext cx="113349" cy="11669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901812-ED9C-4BB6-899A-FA323FCF4131}"/>
              </a:ext>
            </a:extLst>
          </p:cNvPr>
          <p:cNvSpPr txBox="1"/>
          <p:nvPr/>
        </p:nvSpPr>
        <p:spPr>
          <a:xfrm>
            <a:off x="9498563" y="4525110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1x10</a:t>
            </a:r>
            <a:r>
              <a:rPr lang="en-US" baseline="30000" dirty="0"/>
              <a:t>3 </a:t>
            </a:r>
            <a:r>
              <a:rPr lang="en-US" dirty="0"/>
              <a:t>(33.84)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1B1B5-2AF0-4879-BEFD-8DE85FE20234}"/>
              </a:ext>
            </a:extLst>
          </p:cNvPr>
          <p:cNvSpPr txBox="1"/>
          <p:nvPr/>
        </p:nvSpPr>
        <p:spPr>
          <a:xfrm>
            <a:off x="6503437" y="250993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1x10</a:t>
            </a:r>
            <a:r>
              <a:rPr lang="en-US" baseline="30000" dirty="0"/>
              <a:t>5 </a:t>
            </a:r>
            <a:r>
              <a:rPr lang="en-US" dirty="0"/>
              <a:t>(26.07)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03338F-35AF-4CDA-97C4-52400D639C31}"/>
              </a:ext>
            </a:extLst>
          </p:cNvPr>
          <p:cNvSpPr txBox="1"/>
          <p:nvPr/>
        </p:nvSpPr>
        <p:spPr>
          <a:xfrm>
            <a:off x="4522238" y="346240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1x10</a:t>
            </a:r>
            <a:r>
              <a:rPr lang="en-US" baseline="30000" dirty="0"/>
              <a:t>4 </a:t>
            </a:r>
            <a:r>
              <a:rPr lang="en-US" dirty="0"/>
              <a:t>(29.56)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959268-8407-4EE1-ABDD-374DB3A20B1A}"/>
              </a:ext>
            </a:extLst>
          </p:cNvPr>
          <p:cNvSpPr txBox="1"/>
          <p:nvPr/>
        </p:nvSpPr>
        <p:spPr>
          <a:xfrm>
            <a:off x="7974390" y="6308209"/>
            <a:ext cx="8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NTC</a:t>
            </a:r>
          </a:p>
        </p:txBody>
      </p:sp>
    </p:spTree>
    <p:extLst>
      <p:ext uri="{BB962C8B-B14F-4D97-AF65-F5344CB8AC3E}">
        <p14:creationId xmlns:p14="http://schemas.microsoft.com/office/powerpoint/2010/main" val="137085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MS2 as a Surrogate Assay</vt:lpstr>
      <vt:lpstr>Three experiments:</vt:lpstr>
      <vt:lpstr>RT</vt:lpstr>
      <vt:lpstr>RT Analysis</vt:lpstr>
      <vt:lpstr>Saliva </vt:lpstr>
      <vt:lpstr>Saliva Analysis</vt:lpstr>
      <vt:lpstr>Standard Curve</vt:lpstr>
      <vt:lpstr>Standard Curve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MS2 Taqman</dc:title>
  <dc:creator>Josh Whitehead</dc:creator>
  <cp:lastModifiedBy>Josh Whitehead</cp:lastModifiedBy>
  <cp:revision>2</cp:revision>
  <dcterms:created xsi:type="dcterms:W3CDTF">2021-03-26T21:03:41Z</dcterms:created>
  <dcterms:modified xsi:type="dcterms:W3CDTF">2021-03-30T23:49:07Z</dcterms:modified>
</cp:coreProperties>
</file>