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1F2E-9432-47B4-B070-4F0B48CFF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DED58-5F40-4BC9-AA95-FEECBCA07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B1C27-69F3-4896-806F-633D2C08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D93D-A2DD-48C2-B536-BE8B77EFBFA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F693F-BCE3-470A-B400-D0DF607D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C85DF-B3F2-4B2A-9105-C7D62FFD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AB55-99F6-4E77-ACA5-ED669F5E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7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B345-1067-4A1C-825C-6D5B67DF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8051D-4445-480D-8CCA-CBC37AE6E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3D13C-45D7-4618-94C8-9BA65D8D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D93D-A2DD-48C2-B536-BE8B77EFBFA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EBB1C-324F-4C1A-AE75-96C1ECE8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95114-1AA5-4205-94C5-BD41E8E4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AB55-99F6-4E77-ACA5-ED669F5E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3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CFC99-2A83-48EB-80D4-370491AEA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3075E-4ECF-45D8-BA34-7CE16FD93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84EAD-4CDC-495C-B06C-62242EDC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D93D-A2DD-48C2-B536-BE8B77EFBFA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E64F-A1D7-4662-A8A5-BC86112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62724-0489-4A7C-A828-D7B9C361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AB55-99F6-4E77-ACA5-ED669F5E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8D8B-03A4-4770-BEB1-338817A3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27BD-38D8-4CBC-BDF3-4B12F9D8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F82A-A62C-4680-B9DE-7CBEF9C4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D93D-A2DD-48C2-B536-BE8B77EFBFA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42F5-64FA-425A-AF72-38C36B6B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E5E09-5BF4-4BA9-B074-1E659C2A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AB55-99F6-4E77-ACA5-ED669F5E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5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FA16-44B6-488A-AF72-A8B947CA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5E7EA-292F-40A7-A86E-786A6D8B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4DEE-7882-4C1F-9332-E2667E67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D93D-A2DD-48C2-B536-BE8B77EFBFA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C865-24D4-4001-91A1-CE0F210E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F051-F33C-493E-A9EF-554096FA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AB55-99F6-4E77-ACA5-ED669F5E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9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0052-C6F7-4D01-AD28-680FBB2A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34366-4665-4011-9111-F426AC99F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1A98B-0056-42A1-BF8F-E6ACE382D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7BD78-D43D-4B66-BF83-F16C0D4E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D93D-A2DD-48C2-B536-BE8B77EFBFA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80DC7-8F37-4C29-AD08-C4CBFC2C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FB0A8-E6C0-4733-AC14-1BB69B68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AB55-99F6-4E77-ACA5-ED669F5E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1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BBB7-A26F-4928-A0C0-D9BA3886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6957A-2A87-48AF-8105-D0C03028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B21E2-023B-44A8-8BAD-D33AA02E1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482FB-749B-4C2C-BDAC-0618A59B5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FAA7-7DCF-41D5-A064-7AAC444C6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EAFC5-AE75-423C-80B5-4F3B1F55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D93D-A2DD-48C2-B536-BE8B77EFBFA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77DC4-0B6F-4863-945C-59E7C1E2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07054-5DB5-450E-AFB0-2174FC79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AB55-99F6-4E77-ACA5-ED669F5E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3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0F6B-7D7E-43B5-819C-11ADF500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CD10C-52E0-4D9C-8AA3-82E96044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D93D-A2DD-48C2-B536-BE8B77EFBFA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AD427-E504-4D2C-A508-8E1E0BC5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4908C-AB68-47BB-B5B7-DE312BD0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AB55-99F6-4E77-ACA5-ED669F5E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8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7577E-802E-44BB-B557-AC8DA6C4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D93D-A2DD-48C2-B536-BE8B77EFBFA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F64A4-EF81-44D2-9B0A-AB35EB38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E7303-56A7-43AD-B78A-31861BAE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AB55-99F6-4E77-ACA5-ED669F5E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6004-DCE2-46E6-8FBF-9442C51D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EEB69-4D0B-479A-8368-F72B1F121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05CA7-EEC4-4185-A134-121A724E6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25E3-7537-497E-8703-28743278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D93D-A2DD-48C2-B536-BE8B77EFBFA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EBE17-811B-4502-9535-D38C91B1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BFA93-75D9-41B1-9187-247AF487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AB55-99F6-4E77-ACA5-ED669F5E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5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3158-8F42-42EA-A724-430E05F6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18890-C7AC-42D4-927B-EFE826C10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9FB17-1634-49AD-BF96-7F74DE656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69831-FF7B-4DE4-B082-D83B1DCA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D93D-A2DD-48C2-B536-BE8B77EFBFA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E4442-BCDA-48A7-A211-4A61F999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954BD-D1AD-464E-9D52-B4347A43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AB55-99F6-4E77-ACA5-ED669F5E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5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EE924-5A8A-4669-991B-4A448CCF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2AEEC-4DBD-4CE8-AC06-D4EE24599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7E5D4-EFAA-489A-B84B-CBACA42E2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0D93D-A2DD-48C2-B536-BE8B77EFBFA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5FFA-BD4E-43A1-AA0D-49BA70764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1BC41-91B3-4489-9A2E-82C905031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BAB55-99F6-4E77-ACA5-ED669F5E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5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1269-9DE1-4B28-8CD1-5313BB13C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ACTB with </a:t>
            </a:r>
            <a:r>
              <a:rPr lang="en-US" dirty="0" err="1"/>
              <a:t>EvaGreen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E3E84-C124-4F16-9DBC-BDD4F172A3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0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6B56-4E93-492A-9118-60B64ACF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608CD-E6B9-460F-AC5D-C9CC3CBA50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5 ng/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hgDNA</a:t>
            </a:r>
            <a:endParaRPr lang="en-US" dirty="0"/>
          </a:p>
          <a:p>
            <a:r>
              <a:rPr lang="en-US" dirty="0"/>
              <a:t>0.5 </a:t>
            </a:r>
            <a:r>
              <a:rPr lang="en-US" dirty="0" err="1"/>
              <a:t>uM</a:t>
            </a:r>
            <a:r>
              <a:rPr lang="en-US" dirty="0"/>
              <a:t> primer</a:t>
            </a:r>
          </a:p>
          <a:p>
            <a:r>
              <a:rPr lang="en-US" dirty="0"/>
              <a:t>1x </a:t>
            </a:r>
            <a:r>
              <a:rPr lang="en-US" dirty="0" err="1"/>
              <a:t>EvaGreen</a:t>
            </a:r>
            <a:endParaRPr lang="en-US" dirty="0"/>
          </a:p>
          <a:p>
            <a:r>
              <a:rPr lang="en-US" dirty="0"/>
              <a:t>1x IDT </a:t>
            </a:r>
            <a:r>
              <a:rPr lang="en-US" dirty="0" err="1"/>
              <a:t>PrimeTime</a:t>
            </a:r>
            <a:r>
              <a:rPr lang="en-US" dirty="0"/>
              <a:t> Gene </a:t>
            </a:r>
            <a:r>
              <a:rPr lang="en-US" dirty="0" err="1"/>
              <a:t>Expresion</a:t>
            </a:r>
            <a:r>
              <a:rPr lang="en-US" dirty="0"/>
              <a:t> MM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44E5F-CFD3-4A3F-BD05-999212E115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5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9E8A-2BE1-43EE-ABB5-C9CBB156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C611BD-9DF8-46C8-A412-2A8591359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01" y="286206"/>
            <a:ext cx="5142868" cy="283035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6DE6B3-8670-4523-A4BA-4C4863AC1604}"/>
              </a:ext>
            </a:extLst>
          </p:cNvPr>
          <p:cNvSpPr txBox="1"/>
          <p:nvPr/>
        </p:nvSpPr>
        <p:spPr>
          <a:xfrm>
            <a:off x="987247" y="658574"/>
            <a:ext cx="10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530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0E519E-08C6-4A50-AF4A-C871D7849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124" y="207287"/>
            <a:ext cx="5534676" cy="29881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1C6627-879B-48C5-9FAD-141DA94F2DCF}"/>
              </a:ext>
            </a:extLst>
          </p:cNvPr>
          <p:cNvSpPr txBox="1"/>
          <p:nvPr/>
        </p:nvSpPr>
        <p:spPr>
          <a:xfrm>
            <a:off x="6715148" y="658574"/>
            <a:ext cx="10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5FD8D1-6AF2-4506-BBC5-DB3B73E69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999" y="3353312"/>
            <a:ext cx="6096000" cy="33378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4E4BC5-F511-4425-A7BB-0DCC0EC2A679}"/>
              </a:ext>
            </a:extLst>
          </p:cNvPr>
          <p:cNvSpPr txBox="1"/>
          <p:nvPr/>
        </p:nvSpPr>
        <p:spPr>
          <a:xfrm>
            <a:off x="4048847" y="4216904"/>
            <a:ext cx="10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705</a:t>
            </a:r>
          </a:p>
        </p:txBody>
      </p:sp>
    </p:spTree>
    <p:extLst>
      <p:ext uri="{BB962C8B-B14F-4D97-AF65-F5344CB8AC3E}">
        <p14:creationId xmlns:p14="http://schemas.microsoft.com/office/powerpoint/2010/main" val="178436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8693-19D4-42F7-A7C9-3B2C6A5B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01EF38-4FAF-46F4-9195-AF0079EF4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40" y="142613"/>
            <a:ext cx="5447728" cy="29780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728E5E-0E6E-44B8-8C09-C9A89AB26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607" y="142613"/>
            <a:ext cx="5553425" cy="2978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8E9F26-BB29-4302-A821-970D0CA5B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342" y="3429000"/>
            <a:ext cx="5621646" cy="3063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2A12B8-07B2-459A-AC12-7A4C05F1E8E9}"/>
              </a:ext>
            </a:extLst>
          </p:cNvPr>
          <p:cNvSpPr txBox="1"/>
          <p:nvPr/>
        </p:nvSpPr>
        <p:spPr>
          <a:xfrm>
            <a:off x="4200231" y="658574"/>
            <a:ext cx="10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6D434-54D1-40BE-89B0-80875EA3F9C9}"/>
              </a:ext>
            </a:extLst>
          </p:cNvPr>
          <p:cNvSpPr txBox="1"/>
          <p:nvPr/>
        </p:nvSpPr>
        <p:spPr>
          <a:xfrm>
            <a:off x="7195101" y="4072894"/>
            <a:ext cx="10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E16A7-5FF9-4A4C-AE15-D5E6E37B8214}"/>
              </a:ext>
            </a:extLst>
          </p:cNvPr>
          <p:cNvSpPr txBox="1"/>
          <p:nvPr/>
        </p:nvSpPr>
        <p:spPr>
          <a:xfrm>
            <a:off x="9765649" y="658574"/>
            <a:ext cx="10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640</a:t>
            </a:r>
          </a:p>
        </p:txBody>
      </p:sp>
    </p:spTree>
    <p:extLst>
      <p:ext uri="{BB962C8B-B14F-4D97-AF65-F5344CB8AC3E}">
        <p14:creationId xmlns:p14="http://schemas.microsoft.com/office/powerpoint/2010/main" val="343049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EF62-1EB4-4E07-9F6A-40FD3F56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C375E9-DA8F-4C51-87B2-A63EC0A44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52" y="266180"/>
            <a:ext cx="5773654" cy="31628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99763F-A65E-453D-A797-B087D85C4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68" y="266180"/>
            <a:ext cx="5749480" cy="3162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F897D-99C7-4344-B5A9-A8644C9F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371" y="3527943"/>
            <a:ext cx="5904199" cy="31628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EBCE35-C3F3-459E-B12A-FAAE07CDD9FF}"/>
              </a:ext>
            </a:extLst>
          </p:cNvPr>
          <p:cNvSpPr txBox="1"/>
          <p:nvPr/>
        </p:nvSpPr>
        <p:spPr>
          <a:xfrm>
            <a:off x="8080418" y="658574"/>
            <a:ext cx="10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DF9B50-47C8-41D1-9EDA-64B144113FA7}"/>
              </a:ext>
            </a:extLst>
          </p:cNvPr>
          <p:cNvSpPr txBox="1"/>
          <p:nvPr/>
        </p:nvSpPr>
        <p:spPr>
          <a:xfrm>
            <a:off x="4951054" y="3928821"/>
            <a:ext cx="10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BCDAA-0FFD-4EEF-9400-CC335579B8DF}"/>
              </a:ext>
            </a:extLst>
          </p:cNvPr>
          <p:cNvSpPr txBox="1"/>
          <p:nvPr/>
        </p:nvSpPr>
        <p:spPr>
          <a:xfrm>
            <a:off x="1669789" y="658574"/>
            <a:ext cx="10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530</a:t>
            </a:r>
          </a:p>
        </p:txBody>
      </p:sp>
    </p:spTree>
    <p:extLst>
      <p:ext uri="{BB962C8B-B14F-4D97-AF65-F5344CB8AC3E}">
        <p14:creationId xmlns:p14="http://schemas.microsoft.com/office/powerpoint/2010/main" val="266601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ACTB with EvaGreen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ACTB with EvaGreen</dc:title>
  <dc:creator>Josh Whitehead</dc:creator>
  <cp:lastModifiedBy>Josh Whitehead</cp:lastModifiedBy>
  <cp:revision>4</cp:revision>
  <dcterms:created xsi:type="dcterms:W3CDTF">2021-04-29T20:33:17Z</dcterms:created>
  <dcterms:modified xsi:type="dcterms:W3CDTF">2021-04-29T22:07:48Z</dcterms:modified>
</cp:coreProperties>
</file>