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994-3FE8-48A3-9800-FB01EC61C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EB36-C5D8-4039-A93F-C2E8D335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E6E4-CED9-4177-887D-ADED912E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8B11-E8C3-4E60-A166-76870C0B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8B5D-A776-445D-8667-E6BD011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EA81-4B66-4AD7-BCC1-ACDEBED2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7DA0-E9AF-4EB2-9421-9CE02CAE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2992-8D11-4D47-BCC0-21C97ABA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AF5-3DD7-45AB-97A3-FD1DA835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2B73-6AD0-46A2-92D4-B7E8B66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5296A-B9AA-42FD-97E1-F4A53C6FC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D0A57-5C5C-41EC-80AF-ED830FE5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38DE-5B8D-4CB1-AD50-2D425B1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B0F0-49C7-4A66-B5B6-2F9F7535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AA9D-CA86-42F5-B3EE-B03B41DD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FA08-AE4C-4FA4-B58E-6E5B31CA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AC8F-D59F-4A4A-BCC1-E073ED42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3A-2F23-4F37-9D69-5BA84BEE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9CF9-92EA-47DC-8E55-5598B9DA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3D5B-BD18-44FE-9028-A4CD0D2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F8D4-5349-4739-B438-E147BE1D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77C8-1FE0-4B89-8E5A-CC804597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367-FE5F-492D-921A-F7045A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058F-CBC2-487D-B7F0-03F3AD83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62AA-E417-45B6-9B24-24507A34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3363-80E1-4B3E-A77C-383EFA69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CB2F-7D14-4720-97B3-43D931E38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CE28E-6671-4EF4-8115-D74B32F9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C130-CD27-46EB-9844-4E61ECC9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29CB-B90F-4A8A-8C91-F353772C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96A-DA69-445C-9435-D6EBEB00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15B-E118-4DA7-86C5-7A47C542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E0389-6985-4F52-BF5E-1426C8EC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F6C0-1C45-49F9-B610-4C7D0C2E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6C29B-D611-414F-A46A-0198C031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80960-4BF8-4A98-8C36-1F216B17F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DB562-CC0F-4F82-829E-D52B0F15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548E-1441-4B20-953B-78DDB03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83132-8E5E-49A2-A317-17055D48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B632-F527-4816-99A3-9E2D4CE7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D68D5-8012-438F-B6D4-842E4FE6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9C783-9313-4B8D-8044-DEB8434D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B231E-FC97-42D7-9243-385CC2D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E9348-5A51-4B11-B42B-FD2EACD2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D4A17-C89A-4878-9867-A6241B8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6B22-5998-407B-869A-AEFDA05B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FEF-77F7-47A4-B8B6-8A0625B7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69B0-C21D-4E8C-A9F8-2314D320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38B60-EECD-448B-83CE-03ACF6C5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0D03D-0C9D-4332-B29D-D9F7AF36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7D8B-114C-4F73-B36F-7C3A5AD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F4AB-77C9-49F3-A3AB-14321820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A720-7299-4284-80C4-AB684A8B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044DD-884F-48A4-9D65-E60D5EB5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4393A-B573-4FB1-B94D-B19988FD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665B4-83B9-480C-A35F-81A62C07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5113-04B4-433E-9A83-86358178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1955-9073-4F25-A867-0E8ABCF8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7CCCA-E216-4869-8D88-3CEE2CE7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6F80-FA69-41B3-ABF3-4EF219E9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B-DD79-448A-934A-17596EA90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AC1D-2927-452E-B49C-13649BF1BE4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D255-72F3-455D-9CB4-B5442C7A4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E0B3-3F5A-40B1-8157-8C3FAEA13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9381-BBFF-4E5C-8FED-8235BE1F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1732C9A-644D-4FD7-8FF6-8803C64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5" y="207645"/>
            <a:ext cx="4408508" cy="342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F12E1-5DEC-4B97-B17B-357374FCADAD}"/>
              </a:ext>
            </a:extLst>
          </p:cNvPr>
          <p:cNvSpPr txBox="1"/>
          <p:nvPr/>
        </p:nvSpPr>
        <p:spPr>
          <a:xfrm>
            <a:off x="1644073" y="4257964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ramp rate has steepest slope</a:t>
            </a:r>
          </a:p>
        </p:txBody>
      </p:sp>
    </p:spTree>
    <p:extLst>
      <p:ext uri="{BB962C8B-B14F-4D97-AF65-F5344CB8AC3E}">
        <p14:creationId xmlns:p14="http://schemas.microsoft.com/office/powerpoint/2010/main" val="276188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AB2ED46-5279-4E3B-8AFC-22A3E9ED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3" y="518390"/>
            <a:ext cx="3649096" cy="2834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7A6C0-BA69-4E4E-A678-8C785787BC49}"/>
              </a:ext>
            </a:extLst>
          </p:cNvPr>
          <p:cNvSpPr txBox="1"/>
          <p:nvPr/>
        </p:nvSpPr>
        <p:spPr>
          <a:xfrm>
            <a:off x="1644073" y="4257964"/>
            <a:ext cx="285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Red/green: no tape on bottom</a:t>
            </a:r>
          </a:p>
          <a:p>
            <a:r>
              <a:rPr lang="en-US" dirty="0"/>
              <a:t>Blue/orange: tape on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6A92F-FD06-4960-A10C-D53ECF251C68}"/>
              </a:ext>
            </a:extLst>
          </p:cNvPr>
          <p:cNvSpPr txBox="1"/>
          <p:nvPr/>
        </p:nvSpPr>
        <p:spPr>
          <a:xfrm>
            <a:off x="6096000" y="4710545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Tape/thermocouple on outside changes </a:t>
            </a:r>
            <a:r>
              <a:rPr lang="en-US"/>
              <a:t>energy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1</cp:revision>
  <dcterms:created xsi:type="dcterms:W3CDTF">2022-01-04T23:34:03Z</dcterms:created>
  <dcterms:modified xsi:type="dcterms:W3CDTF">2022-01-04T23:45:22Z</dcterms:modified>
</cp:coreProperties>
</file>