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9D2D-121C-41D8-8C14-86EB0550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1BDB3-614D-4612-9A4D-2C8916B4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4BF4-F81D-4E7E-85E9-9AEB4EA3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FEEB-5FE9-4D14-90DE-2F7FB443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FEE6-CDC7-4ED2-9051-7197C0D3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BEE7-8B0D-48A8-9AD2-9B2C3C66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60640-4E6F-4641-91D7-DF95D7E43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2DAF-74DC-4172-9E37-BC6B9F43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3112-7F74-4FC2-8B82-DDA546C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58AF-BBD0-4A29-A4D3-26315BBA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62AA9-29DE-4358-901B-B80E4338B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DDD10-FE33-4409-8A42-5F0DFBB4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99D1-980D-495F-B553-FF6B872E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E687-135A-4C18-81A6-3BC36A55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5117-502D-43E4-B8EC-8280E3E8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F9A7-0BFB-4084-B296-5E1BF92D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6FE2-6B86-4762-BE0E-7A7781F5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C2B6-225A-4CB6-8466-00CD11B8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D4FF-75FD-434A-B567-8BB117CF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240D-23B3-44A3-A1E8-ABF55E37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1555-2D1C-4AFF-B9FE-3DA655DC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7279-C700-47EE-9844-F24C1B17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336E-E5B7-4E67-8B9E-0E85B77D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84B5-AB00-4591-ABAE-2CE246E1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C7F3-95CF-418F-A651-58E6CE98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1075-9839-4469-B501-7C4FE0CB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002A-3D26-44F7-9230-0CC5A9D92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0AD7-8001-4F68-AB7A-1C735ABE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E74E-9EED-4D6F-B585-FA848B8F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DDB2-DA85-4601-86E1-F8707B6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2D207-E99E-43CB-8975-796FE3F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4BAE-55F1-4C68-A108-4CBB1E03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E0FE-36FF-4BBA-80F2-088C1630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F802-6111-438A-87CB-C68F09CF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C1803-FCAD-44E9-B1F7-FB05FEAD3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C3FDC-88B4-4081-89B7-DDB1EAC65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133FE-36DC-469B-88AD-00A9F9DF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5BAD4-ABBB-45BB-BDA8-7A1F9283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F59F4-24F2-4DB5-AE8E-1880BDB8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17CC-C1AA-415A-9F7E-82D27360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030A6-4ECF-432B-BF89-F5A782D3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4116-968C-4190-A332-9FFDD272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60764-4396-494A-AC88-EFEA079E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364CC-7E37-438B-A933-F7C872D0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B92D3-B893-4F9B-A425-D648D5C3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6A3C-1006-42F0-ABAF-8C84FF05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F708-3F0B-4508-BB9B-DB108F72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AAB-0FB1-4A15-93F5-B4546DDA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C343-ADFE-4E8D-8FA2-4739C815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A0661-B14E-4E3B-9DD9-53BD4A24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102C-A3EC-4CAF-8329-97CD0A2B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AB727-8243-4D36-934B-B6A4C8EE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5A4E-CF2F-4113-892D-984FCF1A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10EB9-4CF4-424C-AD08-C5065C812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1754-0ACC-4739-A472-2C5064684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408C2-E89A-48DF-ABCD-0E0E5ABE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024A0-3F20-40D6-9F4C-3461AE01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4DE9-CB7D-4458-B8A8-53489AD6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C4754-B69F-47F8-ADB5-302BF2F0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BA58-3CB8-4E31-93DA-51EDD31D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4363-69C6-497E-A26E-3E440A73C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4934-0846-48FE-92CA-C9A22E1AACD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37BC-3C95-4CB0-B205-ABC9A9F26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0E38-E026-4A97-875D-C8BF4B5F3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AF9F-362D-4948-9376-4F145CCB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C102D-7737-4FBC-857B-0E5DECB0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5" y="444137"/>
            <a:ext cx="4889890" cy="3319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2FA53-DD31-415C-A682-D7EAFB6AB134}"/>
              </a:ext>
            </a:extLst>
          </p:cNvPr>
          <p:cNvSpPr txBox="1"/>
          <p:nvPr/>
        </p:nvSpPr>
        <p:spPr>
          <a:xfrm>
            <a:off x="4058194" y="4476206"/>
            <a:ext cx="3278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Klauman</a:t>
            </a:r>
            <a:r>
              <a:rPr lang="en-US" dirty="0"/>
              <a:t> filter method, found optimal </a:t>
            </a:r>
            <a:r>
              <a:rPr lang="en-US" dirty="0" err="1"/>
              <a:t>coeff</a:t>
            </a:r>
            <a:r>
              <a:rPr lang="en-US" dirty="0"/>
              <a:t> for test data but doesn’t match for full run</a:t>
            </a:r>
          </a:p>
          <a:p>
            <a:endParaRPr lang="en-US" dirty="0"/>
          </a:p>
          <a:p>
            <a:r>
              <a:rPr lang="en-US" dirty="0"/>
              <a:t>Filter overshoots data at ~300s but works for piecewise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BF139-6CED-4298-8682-C8197FB1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976" y="444137"/>
            <a:ext cx="5113598" cy="34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F6180-9960-4A44-9D53-1CF27048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" y="180602"/>
            <a:ext cx="5414615" cy="389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C9A56-6EA0-4247-9F12-4671F98F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0" y="68530"/>
            <a:ext cx="5600493" cy="4265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9AA9A-3781-43FF-AA52-0DB8C4DEDDB4}"/>
              </a:ext>
            </a:extLst>
          </p:cNvPr>
          <p:cNvSpPr txBox="1"/>
          <p:nvPr/>
        </p:nvSpPr>
        <p:spPr>
          <a:xfrm>
            <a:off x="3191691" y="4733109"/>
            <a:ext cx="44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Thermister</a:t>
            </a:r>
            <a:r>
              <a:rPr lang="en-US" dirty="0"/>
              <a:t> readings have little variability from run to run but thermocouple data is ~10C off</a:t>
            </a:r>
          </a:p>
        </p:txBody>
      </p:sp>
    </p:spTree>
    <p:extLst>
      <p:ext uri="{BB962C8B-B14F-4D97-AF65-F5344CB8AC3E}">
        <p14:creationId xmlns:p14="http://schemas.microsoft.com/office/powerpoint/2010/main" val="33532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B0E67-2664-48B6-9727-E79CFE0C6102}"/>
              </a:ext>
            </a:extLst>
          </p:cNvPr>
          <p:cNvSpPr txBox="1"/>
          <p:nvPr/>
        </p:nvSpPr>
        <p:spPr>
          <a:xfrm>
            <a:off x="500743" y="1449977"/>
            <a:ext cx="477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placement of thermocouple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Instruments may ramp at </a:t>
            </a:r>
            <a:r>
              <a:rPr lang="en-US"/>
              <a:t>different speeds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4F0BA-756A-42B1-BA6D-0F86427E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192965"/>
            <a:ext cx="5301359" cy="3503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62985-6BB9-4463-A2A7-EF1D7BCA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42" y="192965"/>
            <a:ext cx="5495927" cy="37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1F34E-2DE7-463B-BE2B-23203856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78" y="1127759"/>
            <a:ext cx="5287021" cy="3644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5D911-993D-4682-8B39-3EC0EE64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" y="1040673"/>
            <a:ext cx="5431536" cy="36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Whitehead</dc:creator>
  <cp:lastModifiedBy>Joshua Whitehead</cp:lastModifiedBy>
  <cp:revision>1</cp:revision>
  <dcterms:created xsi:type="dcterms:W3CDTF">2022-02-22T20:31:45Z</dcterms:created>
  <dcterms:modified xsi:type="dcterms:W3CDTF">2022-02-22T20:32:19Z</dcterms:modified>
</cp:coreProperties>
</file>