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DA73830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897EB-C1CB-2897-F324-13AB69F3ACEC}" name="Josh Whitehead" initials="JW" userId="S::josh.whitehead@idahomolecular.com::f0a9eb80-8811-4982-91f8-1d887f2a2a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4_DA7383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920403-38C6-413A-A36C-B86E12B83449}" authorId="{B93897EB-C1CB-2897-F324-13AB69F3ACEC}" created="2022-04-06T02:34:10.669">
    <pc:sldMkLst xmlns:pc="http://schemas.microsoft.com/office/powerpoint/2013/main/command">
      <pc:docMk/>
      <pc:sldMk cId="3665003275" sldId="260"/>
    </pc:sldMkLst>
    <p188:txBody>
      <a:bodyPr/>
      <a:lstStyle/>
      <a:p>
        <a:r>
          <a:rPr lang="en-US"/>
          <a:t>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B2D9-A120-497B-B02A-89DD62A1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4EAC-F3FA-4D62-9578-49664638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43C4-831A-4C25-A3E0-E76B90E3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1653-A74D-4752-BDDC-ED380133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76CF-CD24-47F0-BCF6-C3EE4E6D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BCA7-B781-4ED4-91F2-AADCD670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765D-6386-4DF1-BD0D-C0101B5A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346E-04AB-48E2-821A-464A400B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9333-51D0-48BB-ADDF-98EF7824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0473-B4FA-476D-A728-C40E4F25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6D006-FFF2-4C67-9A7A-B39CE97C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E90E4-2335-4991-8EEE-45B22394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4899-DA4B-409C-95CB-495450F8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F915-A59F-425C-B461-857C1D96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3291-A554-4F0F-A4AB-AD360A2E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3D47-D4AA-455E-9250-D1291B50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DA48-E328-4414-825A-91C74F85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5862-D853-4BC0-95C9-E82D6119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1676-287C-4E73-B637-0061CA07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68A8-FF50-44CE-A819-CB2FD4DA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9576-E08E-47F3-9122-D2C7DBB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B519-28EC-4485-B11B-42A0E62E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C9C0-D31D-41F3-850A-990490F0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8185-9F7F-4486-B3CB-06519397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599B-1868-494F-910A-E253C10C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E192-DB9B-41F0-9221-31BC5C17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8BEA-1FDB-471D-87FA-46AF0203A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D6C86-3062-4B62-8FC9-10661EC3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E2359-9051-44BA-99B9-5CB39C4E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CDB45-0905-4F56-A1F3-F98C2B96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1234-1D1C-4C25-94DF-7F5DD0BE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D1B7-79F1-4674-BB98-3ABE4A9A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BE15-3A17-48CD-BE72-62DB2374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2226-69BB-403E-AF7F-685C96EA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86036-9DCC-48F1-9116-CC4E81502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4BAA9-98DF-4B1B-B764-BC90198BC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ACB91-45D3-46AF-BFE3-3877DB6D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77A0C-4CC7-4C46-ABD0-AF51F8DB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D083A-3EF5-4412-8899-9B237406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C97A-138A-426C-AA2E-3CC8C2C4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6FBD3-4396-41D9-93A4-B8310172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16327-2D3B-47D3-8713-AC4B05D7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4B121-91D3-46D8-A0E3-382CB33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45F59-766B-4E1C-AAF9-838BCA4D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70E4-847A-4077-852A-8D69A97C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4304F-B951-4D6E-86B6-50C16C3C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93B7-4515-4718-B70C-5BAD25C7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2639-DD83-461B-9CFD-69CEA54B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B0FC-A4CA-4A9F-8A82-2C0A3F854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2DF6-CD96-45F3-8A0D-F8932DBA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5E8F3-EA91-4516-B0CC-39E84737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991B-AB46-40BC-9E1B-2B304E12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C8F5-86C5-43F6-BABC-CE4A7728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B8110-D08D-4EDB-9898-60BC98A35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82885-EB88-48A6-9E8D-435C07E2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866C-6037-4498-9B53-587CC44F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4F3-F240-4B92-BBF9-88A5BACD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EB28-29E2-43D2-BB94-755CE3E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00E5B-B4D0-41E1-B11A-9D5D5C30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FFA66-6BF9-4D67-9E99-7452841E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3AAF-52AC-42C8-9EAF-3D4C5DCB2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D838-DC7A-4AF0-A172-BD321C73D1F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5C83-20CF-45CC-8A0B-C5B6F387D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943C-5E0E-4F0D-9320-D007856CF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ECAF-81B8-4DDA-91B9-2BDDD386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4_DA73830B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B77D9-57AD-4D9A-92AA-1441FB33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45"/>
            <a:ext cx="12192000" cy="6115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9E65D-9099-4664-BEA8-0EC1224D12B3}"/>
              </a:ext>
            </a:extLst>
          </p:cNvPr>
          <p:cNvSpPr txBox="1"/>
          <p:nvPr/>
        </p:nvSpPr>
        <p:spPr>
          <a:xfrm>
            <a:off x="4479636" y="618836"/>
            <a:ext cx="267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 hold</a:t>
            </a:r>
          </a:p>
        </p:txBody>
      </p:sp>
    </p:spTree>
    <p:extLst>
      <p:ext uri="{BB962C8B-B14F-4D97-AF65-F5344CB8AC3E}">
        <p14:creationId xmlns:p14="http://schemas.microsoft.com/office/powerpoint/2010/main" val="183171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CD0EF-4692-41A8-9555-69EAACFD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286"/>
            <a:ext cx="12192000" cy="599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9E9C6-41C3-4E1C-9934-4E3F32461AB8}"/>
              </a:ext>
            </a:extLst>
          </p:cNvPr>
          <p:cNvSpPr txBox="1"/>
          <p:nvPr/>
        </p:nvSpPr>
        <p:spPr>
          <a:xfrm>
            <a:off x="4479636" y="618836"/>
            <a:ext cx="267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 hold</a:t>
            </a:r>
          </a:p>
        </p:txBody>
      </p:sp>
    </p:spTree>
    <p:extLst>
      <p:ext uri="{BB962C8B-B14F-4D97-AF65-F5344CB8AC3E}">
        <p14:creationId xmlns:p14="http://schemas.microsoft.com/office/powerpoint/2010/main" val="14150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C05D6-5216-4BEF-868C-B070B7E5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705"/>
            <a:ext cx="12192000" cy="5574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0B7A5-3A63-46DE-918D-FE89860F0BD2}"/>
              </a:ext>
            </a:extLst>
          </p:cNvPr>
          <p:cNvSpPr txBox="1"/>
          <p:nvPr/>
        </p:nvSpPr>
        <p:spPr>
          <a:xfrm>
            <a:off x="3904890" y="1544128"/>
            <a:ext cx="2191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at 105</a:t>
            </a:r>
          </a:p>
          <a:p>
            <a:r>
              <a:rPr lang="en-US" dirty="0"/>
              <a:t>Break at 94c</a:t>
            </a:r>
          </a:p>
          <a:p>
            <a:r>
              <a:rPr lang="en-US" dirty="0"/>
              <a:t>~150s</a:t>
            </a:r>
          </a:p>
        </p:txBody>
      </p:sp>
    </p:spTree>
    <p:extLst>
      <p:ext uri="{BB962C8B-B14F-4D97-AF65-F5344CB8AC3E}">
        <p14:creationId xmlns:p14="http://schemas.microsoft.com/office/powerpoint/2010/main" val="240570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A40FB-0120-4A11-B3ED-E9E69312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74"/>
            <a:ext cx="12192000" cy="6122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3A980-523B-4953-BDCB-79F007E4E0E9}"/>
              </a:ext>
            </a:extLst>
          </p:cNvPr>
          <p:cNvSpPr txBox="1"/>
          <p:nvPr/>
        </p:nvSpPr>
        <p:spPr>
          <a:xfrm>
            <a:off x="4821382" y="406400"/>
            <a:ext cx="103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115_90</a:t>
            </a:r>
          </a:p>
          <a:p>
            <a:r>
              <a:rPr lang="en-US" dirty="0"/>
              <a:t>105_180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EBF4-AD14-4969-9877-EB0FF0443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prot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4E8EF-5145-4C45-9058-573B14043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DC15D-D473-47B1-8309-58F0F523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643247"/>
            <a:ext cx="12192000" cy="6214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B6DF-8845-46B4-88A4-FB357AAE43D1}"/>
              </a:ext>
            </a:extLst>
          </p:cNvPr>
          <p:cNvSpPr txBox="1"/>
          <p:nvPr/>
        </p:nvSpPr>
        <p:spPr>
          <a:xfrm>
            <a:off x="3638550" y="123825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115for40</a:t>
            </a:r>
          </a:p>
          <a:p>
            <a:r>
              <a:rPr lang="en-US" dirty="0"/>
              <a:t>100for180</a:t>
            </a:r>
          </a:p>
        </p:txBody>
      </p:sp>
    </p:spTree>
    <p:extLst>
      <p:ext uri="{BB962C8B-B14F-4D97-AF65-F5344CB8AC3E}">
        <p14:creationId xmlns:p14="http://schemas.microsoft.com/office/powerpoint/2010/main" val="36650032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6222D-7F3A-406D-AC94-34251A31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161"/>
            <a:ext cx="12192000" cy="6169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18F93A-FB7F-4FDE-9F1B-5DE7BC8296E6}"/>
              </a:ext>
            </a:extLst>
          </p:cNvPr>
          <p:cNvSpPr txBox="1"/>
          <p:nvPr/>
        </p:nvSpPr>
        <p:spPr>
          <a:xfrm>
            <a:off x="6381946" y="150829"/>
            <a:ext cx="105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Seal broke…</a:t>
            </a:r>
          </a:p>
        </p:txBody>
      </p:sp>
    </p:spTree>
    <p:extLst>
      <p:ext uri="{BB962C8B-B14F-4D97-AF65-F5344CB8AC3E}">
        <p14:creationId xmlns:p14="http://schemas.microsoft.com/office/powerpoint/2010/main" val="394931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6AD-C868-4863-8A43-4C8A65C5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CB39A-37CC-4624-BA05-6280D9F1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998435"/>
            <a:ext cx="10861964" cy="55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A8B9-013B-4249-8021-11039DF0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115for20 100for180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C37B3-BC42-4F69-8832-6A62ED37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045" y="1825625"/>
            <a:ext cx="8145910" cy="4351338"/>
          </a:xfrm>
        </p:spPr>
      </p:pic>
    </p:spTree>
    <p:extLst>
      <p:ext uri="{BB962C8B-B14F-4D97-AF65-F5344CB8AC3E}">
        <p14:creationId xmlns:p14="http://schemas.microsoft.com/office/powerpoint/2010/main" val="21116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New prot</vt:lpstr>
      <vt:lpstr>PowerPoint Presentation</vt:lpstr>
      <vt:lpstr>PowerPoint Presentation</vt:lpstr>
      <vt:lpstr>PowerPoint Presentation</vt:lpstr>
      <vt:lpstr>115for20 100for180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Whitehead</dc:creator>
  <cp:lastModifiedBy>Josh Whitehead</cp:lastModifiedBy>
  <cp:revision>3</cp:revision>
  <dcterms:created xsi:type="dcterms:W3CDTF">2022-04-05T23:02:52Z</dcterms:created>
  <dcterms:modified xsi:type="dcterms:W3CDTF">2022-04-06T02:34:12Z</dcterms:modified>
</cp:coreProperties>
</file>