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6" r:id="rId5"/>
    <p:sldId id="257" r:id="rId6"/>
    <p:sldId id="258" r:id="rId7"/>
    <p:sldId id="260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4B79-5BA3-BA8A-F002-A9F5DE6E8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F18D-2881-9340-96AE-222E3018D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C36B9-BFF8-5D83-6B91-47A2AADA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9C33-5DD5-DAA9-EAC0-6477F9AB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695D9-EA28-B663-89BE-675402B0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4480-A5E4-9F8A-8985-34D623A5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1E87D-2C7F-72D4-E344-651CB54F9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8D93-BDE7-C40F-9A91-7B42E322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16F8B-C40B-83BC-3035-24136F4E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C7DD-66F8-293F-5D9C-59BF9A0A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7E437-6306-41E6-3C55-DB6F76D4D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EC442-7138-08F9-D64D-6A9E732FD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F8AE-82EF-6104-EC4C-193F7829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23F0-FD97-2C91-179C-AB324B7A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E7D9-2649-5578-67A6-7E54739D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8C30-01AA-F029-CE69-3CDB1D05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ACAE-5618-2E18-8230-FE22DBFC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9697-162A-131D-E164-30FCBD06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1831-E31B-DC1C-FBA0-57CE93B5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F8D9-E437-1735-7386-AAAAA631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CA7D-818F-5487-5268-69574708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C89B-A9DD-63AA-2BB6-41B7769C6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530D-8EA0-B132-0D97-91963817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DE84-1EAC-4FF8-8A1D-119168E8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6E66-963C-6856-AA8D-7B7E801F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EC23-95BE-AA8E-52A1-47D24B18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B34B-90DF-D88A-431F-23382314E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0BF52-CE33-4048-526F-D1EDF1CB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CD96-5AE6-B349-A84B-E772FA77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8D55A-3005-1933-F4BD-C870EB2D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01E5D-1133-B313-B4F3-AF917904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7829-A390-DD60-C1B8-C8450016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0C514-C7F4-C6CE-586C-DF289492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A4838-4624-4982-DD56-B4CE7B713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87F29-7B38-9447-EF6A-D2DE3E927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EAEBC-B944-3687-2D53-59ECA1163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BDA14-D2C7-04EF-61B0-604E3C98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8C811-CFB1-2CDD-8EB3-3BBBAF1C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EECD3-0A4E-9CFA-96A5-0822054F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70F6-D9C7-3985-D78D-289915D6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8CD8A-F4D2-8294-99A5-1A2C8453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37EF2-5D5A-DE48-98C7-A846CC0B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1DE31-8406-0465-D327-53C81404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4F2A8-6D1C-3E56-626B-D56ABEB1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ADAC8-AE22-D0E3-B268-C5EB881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4150-62B9-6D91-AE9C-FAA9816D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74ED-EE01-8972-C7F5-8BA86933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A8D4-9E81-FFB2-70F3-D2D92F67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8D68B-A105-F448-1BB1-DD3651E3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6425D-16B1-CEDC-4EA6-A92AEEA4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1BCA6-EE19-96A3-EA44-1CB7D263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52F4-83C2-D125-DA2D-1A1E7A1C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37FB-ABF6-9BC8-C8E2-AF95B1E7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C500B-F3A8-F79B-CBD9-CA17E8EF9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9A2DF-C777-C2D1-8A7F-158BE79B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81AE0-5F1C-7508-C561-DD7D43A3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0A863-FEC2-0562-09CB-9D871555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98EAF-5FF4-8227-7AC9-F13526AA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5B853-AEF7-0B1E-CC15-404E8FED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A093A-E1DC-D9B5-104D-54F3DF61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39134-3CD8-3A4C-A702-2D58F7C2B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4D29B9-D5D8-4B16-8C81-96F134DE50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F314-C5CD-3457-E7B1-04E95FFD5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1A2F9-703B-33C7-EB3E-1EC5DC9A9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D54C-D8FB-A5B2-E876-DF5B782F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Fluorimeter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31A74-966C-05EA-9D98-A6E0C928A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885" y="1825625"/>
            <a:ext cx="8090229" cy="4351338"/>
          </a:xfrm>
        </p:spPr>
      </p:pic>
    </p:spTree>
    <p:extLst>
      <p:ext uri="{BB962C8B-B14F-4D97-AF65-F5344CB8AC3E}">
        <p14:creationId xmlns:p14="http://schemas.microsoft.com/office/powerpoint/2010/main" val="402722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6F74-5707-0072-AC24-A39A48A8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54906-F03F-540F-A865-A4AE0AE12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425" y="1825625"/>
            <a:ext cx="7343149" cy="4351338"/>
          </a:xfrm>
        </p:spPr>
      </p:pic>
    </p:spTree>
    <p:extLst>
      <p:ext uri="{BB962C8B-B14F-4D97-AF65-F5344CB8AC3E}">
        <p14:creationId xmlns:p14="http://schemas.microsoft.com/office/powerpoint/2010/main" val="316987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20F9-28F7-E0CC-870C-310A7C8B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Nominal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6001990-B382-C11F-B423-B95B275BE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338" y="1829291"/>
            <a:ext cx="5725324" cy="4344006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3BC22D-83DB-5C96-977B-AC1958B08C9F}"/>
              </a:ext>
            </a:extLst>
          </p:cNvPr>
          <p:cNvSpPr txBox="1"/>
          <p:nvPr/>
        </p:nvSpPr>
        <p:spPr>
          <a:xfrm>
            <a:off x="7000875" y="1098292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1926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9B748F-FEE4-0048-170E-315D86A26DEE}"/>
              </a:ext>
            </a:extLst>
          </p:cNvPr>
          <p:cNvCxnSpPr>
            <a:cxnSpLocks/>
          </p:cNvCxnSpPr>
          <p:nvPr/>
        </p:nvCxnSpPr>
        <p:spPr>
          <a:xfrm flipH="1">
            <a:off x="6162675" y="1440613"/>
            <a:ext cx="910035" cy="143593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6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BD98-04EE-AD2D-2FFF-CE84CB4B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Shift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A04D7-36DD-A78B-7F11-9E8803432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LED + 2.5nm</a:t>
            </a:r>
          </a:p>
          <a:p>
            <a:r>
              <a:rPr lang="en-US" dirty="0"/>
              <a:t>Filter – 3nm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7DDFA-4FB4-CD3C-690E-69CFEB873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LED – 2.5nm</a:t>
            </a:r>
          </a:p>
          <a:p>
            <a:r>
              <a:rPr lang="en-US" dirty="0"/>
              <a:t>Filter + 3nm</a:t>
            </a:r>
          </a:p>
        </p:txBody>
      </p:sp>
      <p:pic>
        <p:nvPicPr>
          <p:cNvPr id="7" name="Content Placeholder 14">
            <a:extLst>
              <a:ext uri="{FF2B5EF4-FFF2-40B4-BE49-F238E27FC236}">
                <a16:creationId xmlns:a16="http://schemas.microsoft.com/office/drawing/2014/main" id="{DBDAF69D-0062-7CA5-792B-9B777AA31B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6885" y="2505075"/>
            <a:ext cx="5083593" cy="3684588"/>
          </a:xfrm>
        </p:spPr>
      </p:pic>
      <p:pic>
        <p:nvPicPr>
          <p:cNvPr id="8" name="Content Placeholder 18">
            <a:extLst>
              <a:ext uri="{FF2B5EF4-FFF2-40B4-BE49-F238E27FC236}">
                <a16:creationId xmlns:a16="http://schemas.microsoft.com/office/drawing/2014/main" id="{79D307CA-5D1C-5BAC-C36E-5EC67C66B0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2044" y="2505075"/>
            <a:ext cx="4783500" cy="368458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CCA81E-BCC0-1890-3720-8C16B8125323}"/>
              </a:ext>
            </a:extLst>
          </p:cNvPr>
          <p:cNvSpPr txBox="1"/>
          <p:nvPr/>
        </p:nvSpPr>
        <p:spPr>
          <a:xfrm>
            <a:off x="9811787" y="6324878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2000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FAE7D7-6110-DF12-A8F9-0312BAC9CE15}"/>
              </a:ext>
            </a:extLst>
          </p:cNvPr>
          <p:cNvCxnSpPr>
            <a:cxnSpLocks/>
          </p:cNvCxnSpPr>
          <p:nvPr/>
        </p:nvCxnSpPr>
        <p:spPr>
          <a:xfrm flipH="1" flipV="1">
            <a:off x="9091849" y="5667374"/>
            <a:ext cx="942738" cy="62865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9AA215-F58A-D348-9D5C-7334D4447F3F}"/>
              </a:ext>
            </a:extLst>
          </p:cNvPr>
          <p:cNvSpPr txBox="1"/>
          <p:nvPr/>
        </p:nvSpPr>
        <p:spPr>
          <a:xfrm>
            <a:off x="3480222" y="6392195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1821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7552E1-A11A-EAC9-EDC2-0314891E9A25}"/>
              </a:ext>
            </a:extLst>
          </p:cNvPr>
          <p:cNvCxnSpPr>
            <a:cxnSpLocks/>
          </p:cNvCxnSpPr>
          <p:nvPr/>
        </p:nvCxnSpPr>
        <p:spPr>
          <a:xfrm flipH="1" flipV="1">
            <a:off x="3418681" y="5571203"/>
            <a:ext cx="601844" cy="82099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9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34CF-2A8A-2296-01B5-CE385C9F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AE9821-3F27-F365-6B95-EA637A971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909" y="1825625"/>
            <a:ext cx="8284181" cy="4351338"/>
          </a:xfrm>
        </p:spPr>
      </p:pic>
    </p:spTree>
    <p:extLst>
      <p:ext uri="{BB962C8B-B14F-4D97-AF65-F5344CB8AC3E}">
        <p14:creationId xmlns:p14="http://schemas.microsoft.com/office/powerpoint/2010/main" val="257663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1210-78F9-7001-D007-8B29AC30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445 + 480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8033705-E3CC-64E1-DB21-D54DFB465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224" y="1825625"/>
            <a:ext cx="8423552" cy="4351338"/>
          </a:xfrm>
        </p:spPr>
      </p:pic>
    </p:spTree>
    <p:extLst>
      <p:ext uri="{BB962C8B-B14F-4D97-AF65-F5344CB8AC3E}">
        <p14:creationId xmlns:p14="http://schemas.microsoft.com/office/powerpoint/2010/main" val="186608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8BD-08BB-10DA-4A07-63A2FFB7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445 + 480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CCAD1D-23DA-0B0C-5F8F-D0664C574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194" y="1825625"/>
            <a:ext cx="8781611" cy="4351338"/>
          </a:xfrm>
        </p:spPr>
      </p:pic>
    </p:spTree>
    <p:extLst>
      <p:ext uri="{BB962C8B-B14F-4D97-AF65-F5344CB8AC3E}">
        <p14:creationId xmlns:p14="http://schemas.microsoft.com/office/powerpoint/2010/main" val="42638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392F-DF17-99C5-5F85-AB8D19FD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445 Nominal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268683-E552-40BD-F0D2-A334ADA8A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864" y="1848343"/>
            <a:ext cx="5706271" cy="430590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0DDFE-07E1-B214-D8F2-DE32E4E53079}"/>
              </a:ext>
            </a:extLst>
          </p:cNvPr>
          <p:cNvSpPr txBox="1"/>
          <p:nvPr/>
        </p:nvSpPr>
        <p:spPr>
          <a:xfrm>
            <a:off x="8877300" y="4153479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0.238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29A02E-005A-866A-E47C-AE60056F0C26}"/>
              </a:ext>
            </a:extLst>
          </p:cNvPr>
          <p:cNvCxnSpPr/>
          <p:nvPr/>
        </p:nvCxnSpPr>
        <p:spPr>
          <a:xfrm flipH="1">
            <a:off x="7581900" y="4495800"/>
            <a:ext cx="1367235" cy="98107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3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DF33-8E9F-8AA5-E621-08C01723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445 Shift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39B9D-E563-8BA3-70BC-BDD0FA951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445 + 10nm</a:t>
            </a:r>
          </a:p>
          <a:p>
            <a:r>
              <a:rPr lang="en-US" dirty="0"/>
              <a:t>Filter – 3nm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E1055-AF86-64B3-6320-11769A48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445 – 10nm</a:t>
            </a:r>
          </a:p>
          <a:p>
            <a:r>
              <a:rPr lang="en-US" dirty="0"/>
              <a:t>Filter + 3nm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9FB018-8D1C-5A26-DD95-98A8465FCF4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24871" y="2505075"/>
            <a:ext cx="4877845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3AEE8E8-5140-4E87-9A9B-231A26A948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79759" y="2505075"/>
            <a:ext cx="4877845" cy="368458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9853A0-6919-63DF-AF45-357452B42183}"/>
              </a:ext>
            </a:extLst>
          </p:cNvPr>
          <p:cNvSpPr txBox="1"/>
          <p:nvPr/>
        </p:nvSpPr>
        <p:spPr>
          <a:xfrm>
            <a:off x="10606087" y="6446333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0.009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4313EF-CA81-B89B-4600-F4AAE64B40E3}"/>
              </a:ext>
            </a:extLst>
          </p:cNvPr>
          <p:cNvCxnSpPr>
            <a:cxnSpLocks/>
          </p:cNvCxnSpPr>
          <p:nvPr/>
        </p:nvCxnSpPr>
        <p:spPr>
          <a:xfrm flipH="1" flipV="1">
            <a:off x="10234612" y="5784328"/>
            <a:ext cx="585788" cy="47733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0E2E46-2440-03EB-C9B3-FB26ACB44563}"/>
              </a:ext>
            </a:extLst>
          </p:cNvPr>
          <p:cNvSpPr txBox="1"/>
          <p:nvPr/>
        </p:nvSpPr>
        <p:spPr>
          <a:xfrm>
            <a:off x="5279034" y="6261667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2.51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E21F8E-12F5-F8C7-1BFA-982F5A637924}"/>
              </a:ext>
            </a:extLst>
          </p:cNvPr>
          <p:cNvCxnSpPr>
            <a:cxnSpLocks/>
          </p:cNvCxnSpPr>
          <p:nvPr/>
        </p:nvCxnSpPr>
        <p:spPr>
          <a:xfrm flipH="1" flipV="1">
            <a:off x="4924425" y="5748327"/>
            <a:ext cx="640493" cy="51334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6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60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Sample Fluorimeter</vt:lpstr>
      <vt:lpstr>LED</vt:lpstr>
      <vt:lpstr>LED Nominal</vt:lpstr>
      <vt:lpstr>LED Shift</vt:lpstr>
      <vt:lpstr>Detector</vt:lpstr>
      <vt:lpstr>445 + 480</vt:lpstr>
      <vt:lpstr>445 + 480</vt:lpstr>
      <vt:lpstr>445 Nominal</vt:lpstr>
      <vt:lpstr>445 Shift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Whitehead</dc:creator>
  <cp:lastModifiedBy>Josh Whitehead</cp:lastModifiedBy>
  <cp:revision>5</cp:revision>
  <dcterms:created xsi:type="dcterms:W3CDTF">2024-06-13T15:15:56Z</dcterms:created>
  <dcterms:modified xsi:type="dcterms:W3CDTF">2024-06-26T21:06:34Z</dcterms:modified>
</cp:coreProperties>
</file>