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4B79-5BA3-BA8A-F002-A9F5DE6E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F18D-2881-9340-96AE-222E3018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36B9-BFF8-5D83-6B91-47A2AADA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C33-5DD5-DAA9-EAC0-6477F9AB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95D9-EA28-B663-89BE-675402B0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4480-A5E4-9F8A-8985-34D623A5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1E87D-2C7F-72D4-E344-651CB54F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8D93-BDE7-C40F-9A91-7B42E322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6F8B-C40B-83BC-3035-24136F4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C7DD-66F8-293F-5D9C-59BF9A0A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7E437-6306-41E6-3C55-DB6F76D4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EC442-7138-08F9-D64D-6A9E732F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F8AE-82EF-6104-EC4C-193F7829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23F0-FD97-2C91-179C-AB324B7A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E7D9-2649-5578-67A6-7E54739D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8C30-01AA-F029-CE69-3CDB1D05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ACAE-5618-2E18-8230-FE22DBFC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9697-162A-131D-E164-30FCBD0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1831-E31B-DC1C-FBA0-57CE93B5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F8D9-E437-1735-7386-AAAAA631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CA7D-818F-5487-5268-69574708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C89B-A9DD-63AA-2BB6-41B7769C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530D-8EA0-B132-0D97-91963817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DE84-1EAC-4FF8-8A1D-119168E8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6E66-963C-6856-AA8D-7B7E801F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EC23-95BE-AA8E-52A1-47D24B18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B34B-90DF-D88A-431F-23382314E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0BF52-CE33-4048-526F-D1EDF1CB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CD96-5AE6-B349-A84B-E772FA77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8D55A-3005-1933-F4BD-C870EB2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1E5D-1133-B313-B4F3-AF917904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829-A390-DD60-C1B8-C845001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C514-C7F4-C6CE-586C-DF289492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4838-4624-4982-DD56-B4CE7B71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87F29-7B38-9447-EF6A-D2DE3E927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EAEBC-B944-3687-2D53-59ECA1163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DA14-D2C7-04EF-61B0-604E3C9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C811-CFB1-2CDD-8EB3-3BBBAF1C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EECD3-0A4E-9CFA-96A5-0822054F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0F6-D9C7-3985-D78D-289915D6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8CD8A-F4D2-8294-99A5-1A2C8453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37EF2-5D5A-DE48-98C7-A846CC0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1DE31-8406-0465-D327-53C81404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F2A8-6D1C-3E56-626B-D56ABEB1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ADAC8-AE22-D0E3-B268-C5EB881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4150-62B9-6D91-AE9C-FAA9816D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74ED-EE01-8972-C7F5-8BA8693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A8D4-9E81-FFB2-70F3-D2D92F67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D68B-A105-F448-1BB1-DD3651E3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425D-16B1-CEDC-4EA6-A92AEEA4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1BCA6-EE19-96A3-EA44-1CB7D26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52F4-83C2-D125-DA2D-1A1E7A1C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37FB-ABF6-9BC8-C8E2-AF95B1E7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C500B-F3A8-F79B-CBD9-CA17E8EF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9A2DF-C777-C2D1-8A7F-158BE79B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1AE0-5F1C-7508-C561-DD7D43A3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A863-FEC2-0562-09CB-9D87155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8EAF-5FF4-8227-7AC9-F13526AA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5B853-AEF7-0B1E-CC15-404E8FED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A093A-E1DC-D9B5-104D-54F3DF61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9134-3CD8-3A4C-A702-2D58F7C2B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D29B9-D5D8-4B16-8C81-96F134DE507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314-C5CD-3457-E7B1-04E95FFD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A2F9-703B-33C7-EB3E-1EC5DC9A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6BA-AFFD-4886-7E20-290E3638B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A526-32F4-58A4-1413-44DEAA6C1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46D5-7A6A-3CD4-DE7A-CF149F53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 opposite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AAB019-4D04-67A0-81F7-382BD9A7CD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92109"/>
            <a:ext cx="5181600" cy="381836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815DC7-0785-DAE4-ABB4-247A0CEE85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70032"/>
            <a:ext cx="5181600" cy="386252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3DBF43-31DB-9A03-DE16-FF0CEF9D4F27}"/>
              </a:ext>
            </a:extLst>
          </p:cNvPr>
          <p:cNvSpPr txBox="1"/>
          <p:nvPr/>
        </p:nvSpPr>
        <p:spPr>
          <a:xfrm>
            <a:off x="1614115" y="5995283"/>
            <a:ext cx="236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1070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5099-416E-30E4-E2D6-E257633AC897}"/>
              </a:ext>
            </a:extLst>
          </p:cNvPr>
          <p:cNvSpPr txBox="1"/>
          <p:nvPr/>
        </p:nvSpPr>
        <p:spPr>
          <a:xfrm>
            <a:off x="7140271" y="6154310"/>
            <a:ext cx="25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902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6F14B-5D5B-AD9B-4A54-53DEEB16207B}"/>
              </a:ext>
            </a:extLst>
          </p:cNvPr>
          <p:cNvSpPr txBox="1"/>
          <p:nvPr/>
        </p:nvSpPr>
        <p:spPr>
          <a:xfrm>
            <a:off x="4094922" y="5932556"/>
            <a:ext cx="145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19% change</a:t>
            </a:r>
          </a:p>
        </p:txBody>
      </p:sp>
    </p:spTree>
    <p:extLst>
      <p:ext uri="{BB962C8B-B14F-4D97-AF65-F5344CB8AC3E}">
        <p14:creationId xmlns:p14="http://schemas.microsoft.com/office/powerpoint/2010/main" val="347195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34CF-2A8A-2296-01B5-CE385C9F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AE9821-3F27-F365-6B95-EA637A971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09" y="1825625"/>
            <a:ext cx="8284181" cy="4351338"/>
          </a:xfrm>
        </p:spPr>
      </p:pic>
    </p:spTree>
    <p:extLst>
      <p:ext uri="{BB962C8B-B14F-4D97-AF65-F5344CB8AC3E}">
        <p14:creationId xmlns:p14="http://schemas.microsoft.com/office/powerpoint/2010/main" val="257663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210-78F9-7001-D007-8B29AC30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E501E0-6A43-7B83-94E4-0B43FE566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440" y="1825625"/>
            <a:ext cx="8057120" cy="4351338"/>
          </a:xfrm>
        </p:spPr>
      </p:pic>
    </p:spTree>
    <p:extLst>
      <p:ext uri="{BB962C8B-B14F-4D97-AF65-F5344CB8AC3E}">
        <p14:creationId xmlns:p14="http://schemas.microsoft.com/office/powerpoint/2010/main" val="18660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D54C-D8FB-A5B2-E876-DF5B782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31A74-966C-05EA-9D98-A6E0C928A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85" y="1825625"/>
            <a:ext cx="8090229" cy="4351338"/>
          </a:xfrm>
        </p:spPr>
      </p:pic>
    </p:spTree>
    <p:extLst>
      <p:ext uri="{BB962C8B-B14F-4D97-AF65-F5344CB8AC3E}">
        <p14:creationId xmlns:p14="http://schemas.microsoft.com/office/powerpoint/2010/main" val="402722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8BD-08BB-10DA-4A07-63A2FFB7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6AEE6-AB9C-CAEF-3C33-FD30890F0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708" y="1825625"/>
            <a:ext cx="8094584" cy="4351338"/>
          </a:xfrm>
        </p:spPr>
      </p:pic>
    </p:spTree>
    <p:extLst>
      <p:ext uri="{BB962C8B-B14F-4D97-AF65-F5344CB8AC3E}">
        <p14:creationId xmlns:p14="http://schemas.microsoft.com/office/powerpoint/2010/main" val="4263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392F-DF17-99C5-5F85-AB8D19FD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4EEC2-38D6-17A5-75A7-68F563D77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38" y="1834054"/>
            <a:ext cx="5725324" cy="43344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5AD4F6-8777-A2C4-D701-61E3A720CB6B}"/>
              </a:ext>
            </a:extLst>
          </p:cNvPr>
          <p:cNvSpPr txBox="1"/>
          <p:nvPr/>
        </p:nvSpPr>
        <p:spPr>
          <a:xfrm>
            <a:off x="9287123" y="3037398"/>
            <a:ext cx="206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0.242</a:t>
            </a:r>
          </a:p>
        </p:txBody>
      </p:sp>
    </p:spTree>
    <p:extLst>
      <p:ext uri="{BB962C8B-B14F-4D97-AF65-F5344CB8AC3E}">
        <p14:creationId xmlns:p14="http://schemas.microsoft.com/office/powerpoint/2010/main" val="409423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202D-63CC-CA80-6E30-98009AD1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6F41BF-CC0D-3FA1-C8CD-3814AA87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9923"/>
            <a:ext cx="5839640" cy="43440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6F4BF0-5018-CA88-39E3-0B594940B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0" y="1799923"/>
            <a:ext cx="5782482" cy="4324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717C3B-6935-4082-A71B-84F6FAA92FFF}"/>
              </a:ext>
            </a:extLst>
          </p:cNvPr>
          <p:cNvSpPr txBox="1"/>
          <p:nvPr/>
        </p:nvSpPr>
        <p:spPr>
          <a:xfrm>
            <a:off x="2258171" y="6236485"/>
            <a:ext cx="34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0.267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9FDAE-630C-D634-C26D-4813C8EA4487}"/>
              </a:ext>
            </a:extLst>
          </p:cNvPr>
          <p:cNvSpPr txBox="1"/>
          <p:nvPr/>
        </p:nvSpPr>
        <p:spPr>
          <a:xfrm>
            <a:off x="7274484" y="6243786"/>
            <a:ext cx="34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0.217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96DE1-1A76-F95B-DF3A-1D2AE0CD4248}"/>
              </a:ext>
            </a:extLst>
          </p:cNvPr>
          <p:cNvSpPr txBox="1"/>
          <p:nvPr/>
        </p:nvSpPr>
        <p:spPr>
          <a:xfrm>
            <a:off x="4969565" y="6011186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23% change</a:t>
            </a:r>
          </a:p>
        </p:txBody>
      </p:sp>
    </p:spTree>
    <p:extLst>
      <p:ext uri="{BB962C8B-B14F-4D97-AF65-F5344CB8AC3E}">
        <p14:creationId xmlns:p14="http://schemas.microsoft.com/office/powerpoint/2010/main" val="229721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6F74-5707-0072-AC24-A39A48A8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54906-F03F-540F-A865-A4AE0AE1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25" y="1825625"/>
            <a:ext cx="7343149" cy="4351338"/>
          </a:xfrm>
        </p:spPr>
      </p:pic>
    </p:spTree>
    <p:extLst>
      <p:ext uri="{BB962C8B-B14F-4D97-AF65-F5344CB8AC3E}">
        <p14:creationId xmlns:p14="http://schemas.microsoft.com/office/powerpoint/2010/main" val="316987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20F9-28F7-E0CC-870C-310A7C8B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61C62-20EB-6E87-7F62-B1DFE810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631" y="1825625"/>
            <a:ext cx="56107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F3C280-0676-B0BC-2988-10EB447992BA}"/>
              </a:ext>
            </a:extLst>
          </p:cNvPr>
          <p:cNvSpPr txBox="1"/>
          <p:nvPr/>
        </p:nvSpPr>
        <p:spPr>
          <a:xfrm>
            <a:off x="9549517" y="3267986"/>
            <a:ext cx="264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986 </a:t>
            </a:r>
          </a:p>
        </p:txBody>
      </p:sp>
    </p:spTree>
    <p:extLst>
      <p:ext uri="{BB962C8B-B14F-4D97-AF65-F5344CB8AC3E}">
        <p14:creationId xmlns:p14="http://schemas.microsoft.com/office/powerpoint/2010/main" val="292896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26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Integrate opposite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Whitehead</dc:creator>
  <cp:lastModifiedBy>Josh Whitehead</cp:lastModifiedBy>
  <cp:revision>5</cp:revision>
  <dcterms:created xsi:type="dcterms:W3CDTF">2024-06-13T15:15:56Z</dcterms:created>
  <dcterms:modified xsi:type="dcterms:W3CDTF">2024-06-25T17:40:34Z</dcterms:modified>
</cp:coreProperties>
</file>