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C0819-DB6D-4ABB-86EE-E662B9D2E2C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DE54-9B41-479A-87EC-4C5060167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Obvious difference between thermal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4DE54-9B41-479A-87EC-4C5060167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not denaturing fully on each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4DE54-9B41-479A-87EC-4C5060167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100% dependent on 1 thermocouple cup that may or may not be representative of a typical chemistry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4DE54-9B41-479A-87EC-4C5060167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57F-A326-86AC-84DA-8E7F2EDC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70A7D-7ADA-3BFF-E06C-2058DC28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86BB-2ABE-A9DD-C82B-5370BED7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78A2-8C49-9E2B-C276-EDDCB655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87A3-3CEE-FA79-ADB5-7193B62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43FD-44BB-1F6E-B690-208B60B0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870C-286F-E685-5825-FE80E463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741D-9C50-E314-17AE-0B72CA0E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740B-89C1-74B3-FBDF-D5A0B98B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48D7-59D4-0029-E133-155880AE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51F4C-0071-1AA4-F3E4-E5181D127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D2DC-BCC8-ED03-9DC9-908CC07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8A57-3A4E-F041-ECCE-B42A933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1B43-8512-4F5B-4202-17915EDD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0358-ADA3-DCF0-70D7-67EEB3B8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D3B-F183-C2DC-9BA3-11537A5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A3A2-35F1-6FD7-E318-081B9E51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F7D4-5F5C-F949-0D83-B14674CF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1B9A-4540-ED57-F997-D6DED9AD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5D37-3777-021C-0952-CD6520B1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D22B-2845-B5F0-FA60-109D848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96B4-ABD1-C48C-127C-2915CF9F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B2C8-C99A-1206-5C8C-3D993B17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B9D6-81CE-FE2D-F68D-FE9B4F2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8559-616A-2B5D-92F4-C3CE09C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E97-289B-FFC7-C5BD-76324B84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A8B8-82B3-925F-5490-8EC613472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FEF7-329E-264F-CD39-5D60139E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370-0396-93AF-71BA-6AD5C2B9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E99C-4792-2266-7C66-8B050C5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C0D70-A22C-1FA0-95A9-0FB01D5C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BB7-0F60-6D4A-CC83-7E3A782F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EF51-5040-540D-7FBF-42E79E69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2E1D-3CC8-6FA7-9790-E04E4AF8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4145-4378-E04E-CEE1-274F3FE2E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B694C-1858-0654-AD55-274BB0E71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58599-5FBE-54C7-D3CE-39393FAB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359B-1B90-4A87-1B42-0BA26F9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9DE08-F7CC-E908-2B25-C6378153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0E3A-F0C0-3861-1D85-659359DF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5E68-75C7-F079-D031-D47169C3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FF2C9-82DA-3412-1975-24FB7854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86B6-9003-9BD6-E77A-13296D8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2568-0298-C9E4-16FF-6C07B240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0EAAA-C688-7520-41FB-8AB2C241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A3DC-A334-7BD8-9032-590932E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5E1E-26ED-7384-2B00-645A122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72DB-1584-9B24-1C65-28A41714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C795-895F-55EC-0284-BF468554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9B5F-07A0-0985-D4E0-860F4496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889D-46F4-6088-B52B-2A8200CD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FB242-EC27-B572-E484-D1CFE901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FA98-F4E8-D9CD-5751-CC081428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A94E5-A0F8-C734-09D6-6FC039377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F7437-8EEC-1273-768D-F05535B4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0AA2-E2DE-7108-CCE2-6A70FA84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B967-A9F4-46D3-FBA9-76B54C18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8233-FECB-10AB-A6A3-BA7DFC7B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01C2-E906-9F92-5AD7-1131B381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FB08-AA4A-05AE-20FA-04511FEE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FDB1-BAB5-D80C-E329-C3617A0AD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59C6-FDD0-46A4-B304-5BD114C8723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4B3-CBD5-A16D-F28A-EC860ED8B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E4B1-84F0-21E5-F59E-42BAD83A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CBF7-E039-4614-9FBC-D8B08EEE9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search-internal.co-dx.io/#/plots/c%5B%5D%3Df731a958-3806-40e4-a0a1-8f35981e3b79%26c%5B%5D%3D3b00ce66-57c5-479a-8fbb-532b1ea2ee50%26c%5B%5D%3Df98cb520-589e-4de6-a31a-63938c89a463%26c%5B%5D%3De21e2621-b56d-4a98-83ff-dfae56de5182%26c%5B%5D%3Dd5626ba4-1311-40ce-9441-064f4f9ee133%26c%5B%5D%3D16a81a1e-2635-41e3-a131-e1e05ccc67fc%26c%5B%5D%3Dbd321178-9262-4111-bfa9-c9b7d0942b00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-internal.co-dx.io/#/plots/c%5B%5D%3D918ac8c9-ae1c-4537-ad65-05f68383b6cd%26c%5B%5D%3Db634336d-9e0f-4dc8-878d-6517237378a7%26c%5B%5D%3D8be8e661-646d-4921-990b-76ff8fa89bdf%26c%5B%5D%3D422fffe5-9831-4fb5-9a6d-fbf9f55120a1%26c%5B%5D%3D5641c8d7-26ac-4c3f-97ba-f2f737dd767a%26c%5B%5D%3D34bcfb4d-d960-4f1c-9c7e-6166b6d7c204%26c%5B%5D%3Df4ed2ccd-0f23-41d7-9321-00c59c01c592%26c%5B%5D%3Dd2ca78e5-ee53-44f1-a50b-36c44ca362ab%26c%5B%5D%3D998d0de7-a23c-493b-83c5-88046a795b8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338B-A381-3754-E044-8CE3BA09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PCR Thermals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C6D5-D964-16A7-02FC-59A1207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hgDNA</a:t>
            </a:r>
            <a:r>
              <a:rPr lang="en-US" dirty="0"/>
              <a:t> has not been amplifying on Beta instruments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C331-9624-85A0-A44D-E6AA14D3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 Beta Thermal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B852-35BB-8127-E6A2-7B3B56D17D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ANNEAL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3AEFA-307B-4A92-4B55-C812D5B92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D08AE-3C2F-4D25-1ECA-E5FD8E96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1" y="2369573"/>
            <a:ext cx="4687295" cy="3557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4D8DE-5E5C-02B4-5670-39E587CC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335893"/>
            <a:ext cx="4569879" cy="3591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B46495-E617-8B09-49C5-D9D617A3D5DA}"/>
              </a:ext>
            </a:extLst>
          </p:cNvPr>
          <p:cNvSpPr txBox="1"/>
          <p:nvPr/>
        </p:nvSpPr>
        <p:spPr>
          <a:xfrm>
            <a:off x="1168842" y="5995283"/>
            <a:ext cx="82614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hlinkClick r:id="rId5"/>
              </a:rPr>
              <a:t>https://research-internal.co-dx.io/#/plots/c%5B%5D%3Df731a958-3806-40e4-a0a1-8f35981e3b79%26c%5B%5D%3D3b00ce66-57c5-479a-8fbb-532b1ea2ee50%26c%5B%5D%3Df98cb520-589e-4de6-a31a-63938c89a463%26c%5B%5D%3De21e2621-b56d-4a98-83ff-dfae56de5182%26c%5B%5D%3Dd5626ba4-1311-40ce-9441-064f4f9ee133%26c%5B%5D%3D16a81a1e-2635-41e3-a131-e1e05ccc67fc%26c%5B%5D%3Dbd321178-9262-4111-bfa9-c9b7d0942b00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43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6E9A-13A5-520F-1236-4A667A72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Protocol with Beta Thermal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78C5-E15B-31D1-E554-78C0A1B4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temps</a:t>
            </a:r>
          </a:p>
          <a:p>
            <a:r>
              <a:rPr lang="en-US" dirty="0"/>
              <a:t>Lower anneal 3c</a:t>
            </a:r>
          </a:p>
          <a:p>
            <a:r>
              <a:rPr lang="en-US" dirty="0"/>
              <a:t>Raise denature 1c</a:t>
            </a:r>
          </a:p>
          <a:p>
            <a:r>
              <a:rPr lang="en-US" dirty="0"/>
              <a:t>Lower anneal 3c + raise denature 1c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hlinkClick r:id="rId3"/>
              </a:rPr>
              <a:t>https://research-internal.co-dx.io/#/plots/c%5B%5D%3D918ac8c9-ae1c-4537-ad65-05f68383b6cd%26c%5B%5D%3Db634336d-9e0f-4dc8-878d-6517237378a7%26c%5B%5D%3D8be8e661-646d-4921-990b-76ff8fa89bdf%26c%5B%5D%3D422fffe5-9831-4fb5-9a6d-fbf9f55120a1%26c%5B%5D%3D5641c8d7-26ac-4c3f-97ba-f2f737dd767a%26c%5B%5D%3D34bcfb4d-d960-4f1c-9c7e-6166b6d7c204%26c%5B%5D%3Df4ed2ccd-0f23-41d7-9321-00c59c01c592%26c%5B%5D%3Dd2ca78e5-ee53-44f1-a50b-36c44ca362ab%26c%5B%5D%3D998d0de7-a23c-493b-83c5-88046a795b88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830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FF79-D491-53AB-DC67-E41DD22D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7448-38E3-6E02-D15D-A90542A4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Tape cup detects 1-2c difference between thermal models</a:t>
            </a:r>
          </a:p>
          <a:p>
            <a:r>
              <a:rPr lang="en-US" dirty="0" err="1"/>
              <a:t>hgDNA</a:t>
            </a:r>
            <a:r>
              <a:rPr lang="en-US" dirty="0"/>
              <a:t> peak observed when using alpha thermal model but </a:t>
            </a:r>
            <a:r>
              <a:rPr lang="en-US" b="1" dirty="0"/>
              <a:t>not </a:t>
            </a:r>
            <a:r>
              <a:rPr lang="en-US" dirty="0"/>
              <a:t>with beta thermal model</a:t>
            </a:r>
          </a:p>
          <a:p>
            <a:r>
              <a:rPr lang="en-US" dirty="0" err="1"/>
              <a:t>hgDNA</a:t>
            </a:r>
            <a:r>
              <a:rPr lang="en-US" dirty="0"/>
              <a:t> peak observed on beta thermal model by </a:t>
            </a:r>
            <a:r>
              <a:rPr lang="en-US" b="1" dirty="0"/>
              <a:t>raising the denature temp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BOTTOM LINE: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likely are not reaching the denature temp which suggests the model is inaccurate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258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PCR Thermals</vt:lpstr>
      <vt:lpstr>Alpha vs Beta Thermal Model</vt:lpstr>
      <vt:lpstr>Adjust Protocol with Beta Thermal Model</vt:lpstr>
      <vt:lpstr>To Recap: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Whitehead</dc:creator>
  <cp:lastModifiedBy>Josh Whitehead</cp:lastModifiedBy>
  <cp:revision>1</cp:revision>
  <dcterms:created xsi:type="dcterms:W3CDTF">2023-07-12T16:08:01Z</dcterms:created>
  <dcterms:modified xsi:type="dcterms:W3CDTF">2023-07-12T16:34:25Z</dcterms:modified>
</cp:coreProperties>
</file>