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3" r:id="rId7"/>
    <p:sldId id="534" r:id="rId8"/>
    <p:sldId id="535" r:id="rId9"/>
    <p:sldId id="536" r:id="rId10"/>
    <p:sldId id="537" r:id="rId11"/>
    <p:sldId id="546" r:id="rId12"/>
    <p:sldId id="545" r:id="rId13"/>
    <p:sldId id="538" r:id="rId14"/>
    <p:sldId id="539" r:id="rId15"/>
    <p:sldId id="540" r:id="rId16"/>
    <p:sldId id="541"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422"/>
  </p:normalViewPr>
  <p:slideViewPr>
    <p:cSldViewPr snapToGrid="0">
      <p:cViewPr varScale="1">
        <p:scale>
          <a:sx n="110" d="100"/>
          <a:sy n="110" d="100"/>
        </p:scale>
        <p:origin x="132"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CONTENTS</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Hypothesis</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Results</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Krypto Logics,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422</TotalTime>
  <Words>486</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Biome</vt:lpstr>
      <vt:lpstr>Biome Light</vt:lpstr>
      <vt:lpstr>Calibri</vt:lpstr>
      <vt:lpstr>Courier New</vt:lpstr>
      <vt:lpstr>Segoe UI</vt:lpstr>
      <vt:lpstr>Segoe UI Light</vt:lpstr>
      <vt:lpstr>Tw Cen MT</vt:lpstr>
      <vt:lpstr>Office Theme</vt:lpstr>
      <vt:lpstr>SATELLITE LIFE EXPECTANCY</vt:lpstr>
      <vt:lpstr>CONTENTS</vt:lpstr>
      <vt:lpstr>INTRODUCTION</vt:lpstr>
      <vt:lpstr>TRADING &amp; INVESTING</vt:lpstr>
      <vt:lpstr>LONG-TERM VS. SHORT-TERM</vt:lpstr>
      <vt:lpstr>GLOBAL CURRENCY MARKETS</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2</cp:revision>
  <dcterms:created xsi:type="dcterms:W3CDTF">2023-08-04T14:48:00Z</dcterms:created>
  <dcterms:modified xsi:type="dcterms:W3CDTF">2023-08-04T21:50:01Z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