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6"/>
  </p:notesMasterIdLst>
  <p:sldIdLst>
    <p:sldId id="278" r:id="rId2"/>
    <p:sldId id="279" r:id="rId3"/>
    <p:sldId id="280" r:id="rId4"/>
    <p:sldId id="281" r:id="rId5"/>
    <p:sldId id="282" r:id="rId6"/>
    <p:sldId id="297" r:id="rId7"/>
    <p:sldId id="295" r:id="rId8"/>
    <p:sldId id="296" r:id="rId9"/>
    <p:sldId id="284" r:id="rId10"/>
    <p:sldId id="283" r:id="rId11"/>
    <p:sldId id="289" r:id="rId12"/>
    <p:sldId id="293" r:id="rId13"/>
    <p:sldId id="290" r:id="rId14"/>
    <p:sldId id="292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5640" autoAdjust="0"/>
  </p:normalViewPr>
  <p:slideViewPr>
    <p:cSldViewPr snapToGrid="0" snapToObjects="1">
      <p:cViewPr varScale="1">
        <p:scale>
          <a:sx n="117" d="100"/>
          <a:sy n="117" d="100"/>
        </p:scale>
        <p:origin x="126" y="13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54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Understanding the threshold for fair compensation is super important. It allows employers to know what is a fair wage to offer to people. This information can </a:t>
            </a:r>
            <a:r>
              <a:rPr lang="en-US" b="0" i="0" dirty="0">
                <a:solidFill>
                  <a:srgbClr val="BDB7AF"/>
                </a:solidFill>
                <a:effectLst/>
                <a:latin typeface="Söhne"/>
              </a:rPr>
              <a:t>ensure they are being fairly compensated for their skills, experience, and contributions. </a:t>
            </a:r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Wage information also allows those in search of a job to know what to expect.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BDB7AF"/>
                </a:solidFill>
                <a:effectLst/>
                <a:latin typeface="Söhne"/>
              </a:rPr>
              <a:t>This data can help individuals make informed decisions about career paths, job changes, and skill development to maximize their earning potential.</a:t>
            </a:r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BDB7AF"/>
                </a:solidFill>
                <a:effectLst/>
                <a:latin typeface="Söhne"/>
              </a:rPr>
              <a:t>Access to salary information promotes transparency within organizations and across industries.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340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97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This dataset contained information about companies that were not located in the U.S. For the purpose of my analysis, I excluded those and only focused on U.S. based companies. </a:t>
            </a:r>
          </a:p>
          <a:p>
            <a:r>
              <a:rPr lang="en-US" dirty="0"/>
              <a:t>This dataset also contained information about multiple types of employees. I removed all data that was not related to full time employees. </a:t>
            </a:r>
          </a:p>
        </p:txBody>
      </p:sp>
    </p:spTree>
    <p:extLst>
      <p:ext uri="{BB962C8B-B14F-4D97-AF65-F5344CB8AC3E}">
        <p14:creationId xmlns:p14="http://schemas.microsoft.com/office/powerpoint/2010/main" val="2118610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932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5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124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489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2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rnabchaki/data-science-salaries-2023" TargetMode="External"/><Relationship Id="rId2" Type="http://schemas.openxmlformats.org/officeDocument/2006/relationships/hyperlink" Target="mailto:Joshlyn.Jamerson@spaceforce.mil" TargetMode="Externa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6475" y="338222"/>
            <a:ext cx="5385816" cy="1225296"/>
          </a:xfrm>
        </p:spPr>
        <p:txBody>
          <a:bodyPr/>
          <a:lstStyle/>
          <a:p>
            <a:r>
              <a:rPr lang="en-US" dirty="0"/>
              <a:t>Full-time, </a:t>
            </a:r>
            <a:r>
              <a:rPr lang="en-US" dirty="0" err="1"/>
              <a:t>u.s.</a:t>
            </a:r>
            <a:r>
              <a:rPr lang="en-US" dirty="0"/>
              <a:t> based, Data Science Salaries from 2020-2023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Joshlyn Jamerson</a:t>
            </a:r>
          </a:p>
          <a:p>
            <a:r>
              <a:rPr lang="en-US" dirty="0"/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A8657BA-97D5-28F2-73E8-3F561BA5B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84" y="177592"/>
            <a:ext cx="8539843" cy="650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project plans</a:t>
            </a:r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4A75D-B6A4-E4A3-7F3E-32E2CAD7DC45}"/>
              </a:ext>
            </a:extLst>
          </p:cNvPr>
          <p:cNvSpPr txBox="1"/>
          <p:nvPr/>
        </p:nvSpPr>
        <p:spPr>
          <a:xfrm>
            <a:off x="2031691" y="2801566"/>
            <a:ext cx="7986409" cy="1487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1F2C8F"/>
                </a:solidFill>
                <a:latin typeface="Sabon Next LT"/>
              </a:rPr>
              <a:t>Analysis on companies located outside of the U.S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210" y="1734880"/>
            <a:ext cx="6594064" cy="667512"/>
          </a:xfrm>
        </p:spPr>
        <p:txBody>
          <a:bodyPr/>
          <a:lstStyle/>
          <a:p>
            <a:r>
              <a:rPr lang="en-US" dirty="0" err="1"/>
              <a:t>Q&amp;a</a:t>
            </a:r>
            <a:r>
              <a:rPr lang="en-US" dirty="0"/>
              <a:t>/Contact info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209" y="2846832"/>
            <a:ext cx="11755465" cy="3429982"/>
          </a:xfrm>
        </p:spPr>
        <p:txBody>
          <a:bodyPr/>
          <a:lstStyle/>
          <a:p>
            <a:r>
              <a:rPr lang="en-US" dirty="0"/>
              <a:t>Joshlyn Jamerson</a:t>
            </a:r>
          </a:p>
          <a:p>
            <a:r>
              <a:rPr lang="en-US" dirty="0">
                <a:hlinkClick r:id="rId2"/>
              </a:rPr>
              <a:t>Joshlyn.Jamerson@spaceforce.mil</a:t>
            </a:r>
            <a:endParaRPr lang="en-US" dirty="0"/>
          </a:p>
          <a:p>
            <a:r>
              <a:rPr lang="en-US" dirty="0"/>
              <a:t>Original dataset: </a:t>
            </a:r>
            <a:r>
              <a:rPr lang="en-US" dirty="0">
                <a:hlinkClick r:id="rId3"/>
              </a:rPr>
              <a:t>https://www.kaggle.com/datasets/arnabchaki/data-science-salaries-2023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Repository: https://github.com/joshlynj/ds_salaries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43" y="1910211"/>
            <a:ext cx="8322810" cy="768096"/>
          </a:xfrm>
        </p:spPr>
        <p:txBody>
          <a:bodyPr/>
          <a:lstStyle/>
          <a:p>
            <a:r>
              <a:rPr lang="en-US" dirty="0"/>
              <a:t>Stakeholder Interest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Fair compensation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Negotiating power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Career planning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Transparency and equity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Highest Paid Job Titles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does experience level relate to pay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does employee location relate to pay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Remote work</a:t>
            </a:r>
          </a:p>
          <a:p>
            <a:pPr lvl="1"/>
            <a:r>
              <a:rPr lang="en-US" sz="2800" dirty="0"/>
              <a:t>Ratio to on company size</a:t>
            </a:r>
          </a:p>
          <a:p>
            <a:pPr lvl="1"/>
            <a:r>
              <a:rPr lang="en-US" sz="2800" dirty="0"/>
              <a:t>Ratio compared to company location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2507" y="2660904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914" y="3871504"/>
            <a:ext cx="4746172" cy="166388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Salaries From Other Countries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Full Time Employee Data Only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588963"/>
          </a:xfrm>
        </p:spPr>
        <p:txBody>
          <a:bodyPr/>
          <a:lstStyle/>
          <a:p>
            <a:r>
              <a:rPr lang="en-US" dirty="0"/>
              <a:t>COLUMNS OF INTEREST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3045279"/>
            <a:ext cx="3932238" cy="32493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Job Title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Salary in USD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Employment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Company Location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9276F1-DEAB-CDFF-FE01-4F8DD9156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1879"/>
            <a:ext cx="12192000" cy="621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24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966D22E-3B24-B5CC-2677-132BC638D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405"/>
            <a:ext cx="12192000" cy="640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6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60F42F0-C152-59D4-C3CF-88E1D723A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05" y="0"/>
            <a:ext cx="10540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81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472FDB-F1C0-8B65-2A56-D5A4EC659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1390"/>
            <a:ext cx="12192000" cy="453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{6A9233FF-D424-4932-913E-CFCD554CFEE0}tf78438558_win32</Template>
  <TotalTime>26</TotalTime>
  <Words>306</Words>
  <Application>Microsoft Office PowerPoint</Application>
  <PresentationFormat>Widescreen</PresentationFormat>
  <Paragraphs>46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Arial Black</vt:lpstr>
      <vt:lpstr>Calibri</vt:lpstr>
      <vt:lpstr>Sabon Next LT</vt:lpstr>
      <vt:lpstr>Söhne</vt:lpstr>
      <vt:lpstr>Office Theme</vt:lpstr>
      <vt:lpstr>Full-time, u.s. based, Data Science Salaries from 2020-2023 </vt:lpstr>
      <vt:lpstr>Stakeholder Interest</vt:lpstr>
      <vt:lpstr>Agenda</vt:lpstr>
      <vt:lpstr>DATA CLEANING</vt:lpstr>
      <vt:lpstr>COLUMNS OF INTEREST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project plans</vt:lpstr>
      <vt:lpstr>Q&amp;a/Contact info</vt:lpstr>
      <vt:lpstr>text </vt:lpstr>
      <vt:lpstr>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Salaries from 2022-2023 </dc:title>
  <dc:subject/>
  <dc:creator>Joshlyn Jamerson</dc:creator>
  <cp:lastModifiedBy>Joshlyn Jamerson</cp:lastModifiedBy>
  <cp:revision>21</cp:revision>
  <dcterms:created xsi:type="dcterms:W3CDTF">2023-07-06T20:25:32Z</dcterms:created>
  <dcterms:modified xsi:type="dcterms:W3CDTF">2023-07-07T22:00:55Z</dcterms:modified>
</cp:coreProperties>
</file>