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97" r:id="rId7"/>
    <p:sldId id="295" r:id="rId8"/>
    <p:sldId id="296" r:id="rId9"/>
    <p:sldId id="284" r:id="rId10"/>
    <p:sldId id="283" r:id="rId11"/>
    <p:sldId id="289" r:id="rId12"/>
    <p:sldId id="293" r:id="rId13"/>
    <p:sldId id="290" r:id="rId14"/>
    <p:sldId id="292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40" autoAdjust="0"/>
  </p:normalViewPr>
  <p:slideViewPr>
    <p:cSldViewPr snapToGrid="0" snapToObjects="1">
      <p:cViewPr varScale="1">
        <p:scale>
          <a:sx n="123" d="100"/>
          <a:sy n="123" d="100"/>
        </p:scale>
        <p:origin x="1746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5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Understanding the threshold for fair compensation is super important. It allows employers to know what is a fair wage to offer to people. This information can </a:t>
            </a: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ensure they are being fairly compensated for their skills, experience, and contributions.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Wage information also allows those in search of a job to know what to expect.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This data can help individuals make informed decisions about career paths, job changes, and skill development to maximize their earning potential.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Access to salary information promotes transparency within organizations and across industries.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dataset contained information about companies that were not located in the U.S. For the purpose of my analysis, I excluded those and only focused on U.S. based companies. </a:t>
            </a:r>
          </a:p>
          <a:p>
            <a:r>
              <a:rPr lang="en-US" dirty="0"/>
              <a:t>This dataset also contained information about multiple types of employees. I removed all data that was not related to full time employees. </a:t>
            </a:r>
          </a:p>
        </p:txBody>
      </p:sp>
    </p:spTree>
    <p:extLst>
      <p:ext uri="{BB962C8B-B14F-4D97-AF65-F5344CB8AC3E}">
        <p14:creationId xmlns:p14="http://schemas.microsoft.com/office/powerpoint/2010/main" val="21186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3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2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terms of company sizes, small company is defined as a company with 500 employees or less</a:t>
            </a:r>
          </a:p>
          <a:p>
            <a:r>
              <a:rPr lang="en-US" dirty="0"/>
              <a:t>Medium Company is defined as companies with 500-1000 employees.</a:t>
            </a:r>
          </a:p>
          <a:p>
            <a:r>
              <a:rPr lang="en-US" dirty="0"/>
              <a:t>Large companies is defined as companies with 1000+ employees. </a:t>
            </a:r>
          </a:p>
        </p:txBody>
      </p:sp>
    </p:spTree>
    <p:extLst>
      <p:ext uri="{BB962C8B-B14F-4D97-AF65-F5344CB8AC3E}">
        <p14:creationId xmlns:p14="http://schemas.microsoft.com/office/powerpoint/2010/main" val="340848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nabchaki/data-science-salaries-2023" TargetMode="External"/><Relationship Id="rId2" Type="http://schemas.openxmlformats.org/officeDocument/2006/relationships/hyperlink" Target="mailto:Joshlyn.Jamerson@spaceforce.mil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75" y="338222"/>
            <a:ext cx="5385816" cy="1225296"/>
          </a:xfrm>
        </p:spPr>
        <p:txBody>
          <a:bodyPr/>
          <a:lstStyle/>
          <a:p>
            <a:r>
              <a:rPr lang="en-US" dirty="0"/>
              <a:t>Full-time, </a:t>
            </a:r>
            <a:r>
              <a:rPr lang="en-US" dirty="0" err="1"/>
              <a:t>u.s.</a:t>
            </a:r>
            <a:r>
              <a:rPr lang="en-US" dirty="0"/>
              <a:t> based, Data Science Salaries from 2020-2023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8657BA-97D5-28F2-73E8-3F561BA5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4" y="177592"/>
            <a:ext cx="8539843" cy="65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4A75D-B6A4-E4A3-7F3E-32E2CAD7DC45}"/>
              </a:ext>
            </a:extLst>
          </p:cNvPr>
          <p:cNvSpPr txBox="1"/>
          <p:nvPr/>
        </p:nvSpPr>
        <p:spPr>
          <a:xfrm>
            <a:off x="2031691" y="2801566"/>
            <a:ext cx="7986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Analysis on companies located outside of the U.S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Analysis on part-time, contract, and freelance salaries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10" y="1734880"/>
            <a:ext cx="6594064" cy="667512"/>
          </a:xfrm>
        </p:spPr>
        <p:txBody>
          <a:bodyPr/>
          <a:lstStyle/>
          <a:p>
            <a:r>
              <a:rPr lang="en-US" dirty="0" err="1"/>
              <a:t>Q&amp;a</a:t>
            </a:r>
            <a:r>
              <a:rPr lang="en-US" dirty="0"/>
              <a:t>/Contact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09" y="2846832"/>
            <a:ext cx="11755465" cy="3429982"/>
          </a:xfrm>
        </p:spPr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>
                <a:hlinkClick r:id="rId2"/>
              </a:rPr>
              <a:t>Joshlyn.Jamerson@spaceforce.mil</a:t>
            </a:r>
            <a:endParaRPr lang="en-US" dirty="0"/>
          </a:p>
          <a:p>
            <a:r>
              <a:rPr lang="en-US" dirty="0"/>
              <a:t>Original dataset: </a:t>
            </a:r>
            <a:r>
              <a:rPr lang="en-US" dirty="0">
                <a:hlinkClick r:id="rId3"/>
              </a:rPr>
              <a:t>https://www.kaggle.com/datasets/arnabchaki/data-science-salaries-2023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https://github.com/joshlynj/ds_salaries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3" y="1910211"/>
            <a:ext cx="8322810" cy="768096"/>
          </a:xfrm>
        </p:spPr>
        <p:txBody>
          <a:bodyPr/>
          <a:lstStyle/>
          <a:p>
            <a:r>
              <a:rPr lang="en-US" dirty="0"/>
              <a:t>Stakeholder Interest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Negotiating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Career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Transparency and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Highest Paid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Lowest Paid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Popular Jobs and their Average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experience level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work</a:t>
            </a:r>
          </a:p>
          <a:p>
            <a:pPr lvl="1"/>
            <a:r>
              <a:rPr lang="en-US" sz="2800" dirty="0"/>
              <a:t>Ratio to company size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507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913" y="3871504"/>
            <a:ext cx="5831791" cy="16638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Removed Data From Other Countries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Full Time Employee Data Only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588963"/>
          </a:xfrm>
        </p:spPr>
        <p:txBody>
          <a:bodyPr/>
          <a:lstStyle/>
          <a:p>
            <a:r>
              <a:rPr lang="en-US" dirty="0"/>
              <a:t>COLUMNS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045279"/>
            <a:ext cx="3932238" cy="32493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Salary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Remote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Size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4B600-AEE3-F35A-0205-738717CC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679"/>
            <a:ext cx="12192000" cy="6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7288D-C331-CAB2-5039-46B2090C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731"/>
            <a:ext cx="12192000" cy="6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23239-DCC1-102C-B7A2-10FAFF2E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" y="0"/>
            <a:ext cx="10524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43E3A-4769-47EE-38F9-F985F584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0777"/>
            <a:ext cx="12192000" cy="44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{6A9233FF-D424-4932-913E-CFCD554CFEE0}tf78438558_win32</Template>
  <TotalTime>209</TotalTime>
  <Words>355</Words>
  <Application>Microsoft Office PowerPoint</Application>
  <PresentationFormat>Widescreen</PresentationFormat>
  <Paragraphs>52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Sabon Next LT</vt:lpstr>
      <vt:lpstr>Söhne</vt:lpstr>
      <vt:lpstr>Office Theme</vt:lpstr>
      <vt:lpstr>Full-time, u.s. based, Data Science Salaries from 2020-2023 </vt:lpstr>
      <vt:lpstr>Stakeholder Interest</vt:lpstr>
      <vt:lpstr>Agenda</vt:lpstr>
      <vt:lpstr>DATA CLEANING</vt:lpstr>
      <vt:lpstr>COLUMNS OF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project plans</vt:lpstr>
      <vt:lpstr>Q&amp;a/Contact info</vt:lpstr>
      <vt:lpstr>text 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from 2022-2023 </dc:title>
  <dc:subject/>
  <dc:creator>Joshlyn Jamerson</dc:creator>
  <cp:lastModifiedBy>Joshlyn Jamerson</cp:lastModifiedBy>
  <cp:revision>28</cp:revision>
  <dcterms:created xsi:type="dcterms:W3CDTF">2023-07-06T20:25:32Z</dcterms:created>
  <dcterms:modified xsi:type="dcterms:W3CDTF">2023-07-12T21:23:25Z</dcterms:modified>
</cp:coreProperties>
</file>