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14300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94" d="100"/>
          <a:sy n="94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36729"/>
            <a:ext cx="9715500" cy="3056349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610942"/>
            <a:ext cx="8572500" cy="2119529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67394"/>
            <a:ext cx="2464594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67394"/>
            <a:ext cx="7250906" cy="7439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88625"/>
            <a:ext cx="9858375" cy="3651768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874940"/>
            <a:ext cx="9858375" cy="1920378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336969"/>
            <a:ext cx="4857750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336969"/>
            <a:ext cx="4857750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67396"/>
            <a:ext cx="985837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52044"/>
            <a:ext cx="4835425" cy="10546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206728"/>
            <a:ext cx="4835425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52044"/>
            <a:ext cx="4859239" cy="10546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206728"/>
            <a:ext cx="4859239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85258"/>
            <a:ext cx="3686473" cy="204840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63997"/>
            <a:ext cx="5786438" cy="623869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633662"/>
            <a:ext cx="3686473" cy="4879186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85258"/>
            <a:ext cx="3686473" cy="204840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63997"/>
            <a:ext cx="5786438" cy="623869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633662"/>
            <a:ext cx="3686473" cy="4879186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67396"/>
            <a:ext cx="985837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336969"/>
            <a:ext cx="985837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8136718"/>
            <a:ext cx="257175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F17C-7B7D-D84D-A7C9-F0BF762CF53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8136718"/>
            <a:ext cx="385762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8136718"/>
            <a:ext cx="257175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6A382-92CD-4A4D-A376-F9AFFE95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99" y="4379411"/>
            <a:ext cx="5854701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84C95-F3B5-4541-A20B-B0255FC1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49379"/>
            <a:ext cx="5854701" cy="439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4B805-2694-9F4F-98AD-78EE7A4CF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79411"/>
            <a:ext cx="5854701" cy="439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47F0B2-52B0-C141-A6A4-3D9DA6911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037"/>
            <a:ext cx="5854701" cy="439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8F6F3-6030-4544-8DBB-40D6CD618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2721"/>
            <a:ext cx="5854700" cy="4394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1D6823-D39C-264A-BF84-041608F67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297" y="52721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9E6E8-D07B-4A4E-8E27-9B360F78C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940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0BC116-1CD5-2046-99B3-046281A56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72727"/>
            <a:ext cx="5854700" cy="439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9394DA-5BAE-F547-AB1D-4CCC207B9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5300" y="4379411"/>
            <a:ext cx="5854700" cy="439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AC45C7-9D3A-9D4A-8DC5-57AC518AD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293" y="-4763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2020-05-08T21:49:36Z</dcterms:created>
  <dcterms:modified xsi:type="dcterms:W3CDTF">2020-05-09T16:46:45Z</dcterms:modified>
</cp:coreProperties>
</file>