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14300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95" d="100"/>
          <a:sy n="95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21660"/>
            <a:ext cx="9715500" cy="3024293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562581"/>
            <a:ext cx="8572500" cy="2097299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0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0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62492"/>
            <a:ext cx="2464594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62492"/>
            <a:ext cx="7250906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8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3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165670"/>
            <a:ext cx="9858375" cy="3613467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813322"/>
            <a:ext cx="9858375" cy="1900237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1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312458"/>
            <a:ext cx="485775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312458"/>
            <a:ext cx="485775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3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62494"/>
            <a:ext cx="9858375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129473"/>
            <a:ext cx="4835425" cy="104362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173095"/>
            <a:ext cx="4835425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129473"/>
            <a:ext cx="4859239" cy="104362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173095"/>
            <a:ext cx="4859239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6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8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7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9120"/>
            <a:ext cx="3686473" cy="202692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250740"/>
            <a:ext cx="5786438" cy="6173258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606040"/>
            <a:ext cx="3686473" cy="4828011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9120"/>
            <a:ext cx="3686473" cy="202692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250740"/>
            <a:ext cx="5786438" cy="6173258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606040"/>
            <a:ext cx="3686473" cy="4828011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17C-7B7D-D84D-A7C9-F0BF762CF536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6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62494"/>
            <a:ext cx="9858375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312458"/>
            <a:ext cx="9858375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8051378"/>
            <a:ext cx="257175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F17C-7B7D-D84D-A7C9-F0BF762CF53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8051378"/>
            <a:ext cx="3857625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8051378"/>
            <a:ext cx="257175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0836-9BC8-FD41-8D27-90CA85AC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7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E6A382-92CD-4A4D-A376-F9AFFE95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298" y="4333374"/>
            <a:ext cx="5854701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184C95-F3B5-4541-A20B-B0255FC12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299" y="3342"/>
            <a:ext cx="5854701" cy="439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D4B805-2694-9F4F-98AD-78EE7A4CF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33374"/>
            <a:ext cx="5854701" cy="439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47F0B2-52B0-C141-A6A4-3D9DA6911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854701" cy="4394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E8F6F3-6030-4544-8DBB-40D6CD618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6684"/>
            <a:ext cx="5854700" cy="4394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1D6823-D39C-264A-BF84-041608F67F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5297" y="6684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3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2020-05-08T21:49:36Z</dcterms:created>
  <dcterms:modified xsi:type="dcterms:W3CDTF">2020-05-08T22:40:59Z</dcterms:modified>
</cp:coreProperties>
</file>